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s/slide47.xml" ContentType="application/vnd.openxmlformats-officedocument.presentationml.slide+xml"/>
  <Override PartName="/ppt/slides/slide56.xml" ContentType="application/vnd.openxmlformats-officedocument.presentationml.slide+xml"/>
  <Override PartName="/ppt/slides/slide58.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s/slide5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slides/slide52.xml" ContentType="application/vnd.openxmlformats-officedocument.presentationml.slide+xml"/>
  <Override PartName="/ppt/slides/slide6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50.xml" ContentType="application/vnd.openxmlformats-officedocument.presentationml.slide+xml"/>
  <Override PartName="/ppt/slides/slide61.xml" ContentType="application/vnd.openxmlformats-officedocument.presentationml.slide+xml"/>
  <Override PartName="/ppt/notesMasters/notesMaster1.xml" ContentType="application/vnd.openxmlformats-officedocument.presentationml.notesMaster+xml"/>
  <Override PartName="/ppt/theme/themeOverride1.xml" ContentType="application/vnd.openxmlformats-officedocument.themeOverr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s/slide7.xml" ContentType="application/vnd.openxmlformats-officedocument.presentationml.slide+xml"/>
  <Override PartName="/ppt/slides/slide9.xml" ContentType="application/vnd.openxmlformats-officedocument.presentationml.slide+xml"/>
  <Override PartName="/ppt/slides/slide5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s/slide57.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slides/slide55.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53.xml" ContentType="application/vnd.openxmlformats-officedocument.presentationml.slide+xml"/>
  <Override PartName="/ppt/slides/slide62.xml" ContentType="application/vnd.openxmlformats-officedocument.presentationml.slide+xml"/>
  <Override PartName="/ppt/slideLayouts/slideLayout3.xml" ContentType="application/vnd.openxmlformats-officedocument.presentationml.slideLayout+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s/slide60.xml" ContentType="application/vnd.openxmlformats-officedocument.presentationml.slide+xml"/>
  <Override PartName="/ppt/slideLayouts/slideLayout1.xml" ContentType="application/vnd.openxmlformats-officedocument.presentationml.slideLayout+xml"/>
  <Default Extension="wav" ContentType="audio/wav"/>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slides/slide8.xml" ContentType="application/vnd.openxmlformats-officedocument.presentationml.slide+xml"/>
  <Override PartName="/ppt/slides/slide49.xml" ContentType="application/vnd.openxmlformats-officedocument.presentationml.slide+xml"/>
  <Override PartName="/ppt/handoutMasters/handoutMaster1.xml" ContentType="application/vnd.openxmlformats-officedocument.presentationml.handoutMaster+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65"/>
  </p:notesMasterIdLst>
  <p:handoutMasterIdLst>
    <p:handoutMasterId r:id="rId66"/>
  </p:handoutMasterIdLst>
  <p:sldIdLst>
    <p:sldId id="258" r:id="rId2"/>
    <p:sldId id="256" r:id="rId3"/>
    <p:sldId id="288" r:id="rId4"/>
    <p:sldId id="259" r:id="rId5"/>
    <p:sldId id="289" r:id="rId6"/>
    <p:sldId id="260" r:id="rId7"/>
    <p:sldId id="290" r:id="rId8"/>
    <p:sldId id="261" r:id="rId9"/>
    <p:sldId id="291" r:id="rId10"/>
    <p:sldId id="262" r:id="rId11"/>
    <p:sldId id="292" r:id="rId12"/>
    <p:sldId id="263" r:id="rId13"/>
    <p:sldId id="293" r:id="rId14"/>
    <p:sldId id="264" r:id="rId15"/>
    <p:sldId id="294" r:id="rId16"/>
    <p:sldId id="265" r:id="rId17"/>
    <p:sldId id="295" r:id="rId18"/>
    <p:sldId id="266" r:id="rId19"/>
    <p:sldId id="296" r:id="rId20"/>
    <p:sldId id="267" r:id="rId21"/>
    <p:sldId id="297" r:id="rId22"/>
    <p:sldId id="268" r:id="rId23"/>
    <p:sldId id="298" r:id="rId24"/>
    <p:sldId id="269" r:id="rId25"/>
    <p:sldId id="299" r:id="rId26"/>
    <p:sldId id="270" r:id="rId27"/>
    <p:sldId id="300" r:id="rId28"/>
    <p:sldId id="271" r:id="rId29"/>
    <p:sldId id="301" r:id="rId30"/>
    <p:sldId id="272" r:id="rId31"/>
    <p:sldId id="302" r:id="rId32"/>
    <p:sldId id="273" r:id="rId33"/>
    <p:sldId id="303" r:id="rId34"/>
    <p:sldId id="274" r:id="rId35"/>
    <p:sldId id="304" r:id="rId36"/>
    <p:sldId id="275" r:id="rId37"/>
    <p:sldId id="305" r:id="rId38"/>
    <p:sldId id="276" r:id="rId39"/>
    <p:sldId id="306" r:id="rId40"/>
    <p:sldId id="277" r:id="rId41"/>
    <p:sldId id="307" r:id="rId42"/>
    <p:sldId id="278" r:id="rId43"/>
    <p:sldId id="308" r:id="rId44"/>
    <p:sldId id="279" r:id="rId45"/>
    <p:sldId id="309" r:id="rId46"/>
    <p:sldId id="280" r:id="rId47"/>
    <p:sldId id="310" r:id="rId48"/>
    <p:sldId id="281" r:id="rId49"/>
    <p:sldId id="311" r:id="rId50"/>
    <p:sldId id="282" r:id="rId51"/>
    <p:sldId id="312" r:id="rId52"/>
    <p:sldId id="283" r:id="rId53"/>
    <p:sldId id="313" r:id="rId54"/>
    <p:sldId id="284" r:id="rId55"/>
    <p:sldId id="314" r:id="rId56"/>
    <p:sldId id="285" r:id="rId57"/>
    <p:sldId id="315" r:id="rId58"/>
    <p:sldId id="286" r:id="rId59"/>
    <p:sldId id="316" r:id="rId60"/>
    <p:sldId id="287" r:id="rId61"/>
    <p:sldId id="317" r:id="rId62"/>
    <p:sldId id="257" r:id="rId63"/>
    <p:sldId id="318" r:id="rId64"/>
  </p:sldIdLst>
  <p:sldSz cx="9144000" cy="6858000" type="screen4x3"/>
  <p:notesSz cx="6858000" cy="9144000"/>
  <p:defaultTextStyle>
    <a:defPPr>
      <a:defRPr lang="en-US"/>
    </a:defPPr>
    <a:lvl1pPr algn="l" rtl="0" eaLnBrk="0" fontAlgn="base" hangingPunct="0">
      <a:spcBef>
        <a:spcPct val="0"/>
      </a:spcBef>
      <a:spcAft>
        <a:spcPct val="0"/>
      </a:spcAft>
      <a:defRPr sz="2400" kern="1200">
        <a:solidFill>
          <a:schemeClr val="tx1"/>
        </a:solidFill>
        <a:latin typeface="Times New Roman" charset="0"/>
        <a:ea typeface="+mn-ea"/>
        <a:cs typeface="+mn-cs"/>
      </a:defRPr>
    </a:lvl1pPr>
    <a:lvl2pPr marL="457200" algn="l" rtl="0" eaLnBrk="0" fontAlgn="base" hangingPunct="0">
      <a:spcBef>
        <a:spcPct val="0"/>
      </a:spcBef>
      <a:spcAft>
        <a:spcPct val="0"/>
      </a:spcAft>
      <a:defRPr sz="2400" kern="1200">
        <a:solidFill>
          <a:schemeClr val="tx1"/>
        </a:solidFill>
        <a:latin typeface="Times New Roman" charset="0"/>
        <a:ea typeface="+mn-ea"/>
        <a:cs typeface="+mn-cs"/>
      </a:defRPr>
    </a:lvl2pPr>
    <a:lvl3pPr marL="914400" algn="l" rtl="0" eaLnBrk="0" fontAlgn="base" hangingPunct="0">
      <a:spcBef>
        <a:spcPct val="0"/>
      </a:spcBef>
      <a:spcAft>
        <a:spcPct val="0"/>
      </a:spcAft>
      <a:defRPr sz="2400" kern="1200">
        <a:solidFill>
          <a:schemeClr val="tx1"/>
        </a:solidFill>
        <a:latin typeface="Times New Roman" charset="0"/>
        <a:ea typeface="+mn-ea"/>
        <a:cs typeface="+mn-cs"/>
      </a:defRPr>
    </a:lvl3pPr>
    <a:lvl4pPr marL="1371600" algn="l" rtl="0" eaLnBrk="0" fontAlgn="base" hangingPunct="0">
      <a:spcBef>
        <a:spcPct val="0"/>
      </a:spcBef>
      <a:spcAft>
        <a:spcPct val="0"/>
      </a:spcAft>
      <a:defRPr sz="2400" kern="1200">
        <a:solidFill>
          <a:schemeClr val="tx1"/>
        </a:solidFill>
        <a:latin typeface="Times New Roman" charset="0"/>
        <a:ea typeface="+mn-ea"/>
        <a:cs typeface="+mn-cs"/>
      </a:defRPr>
    </a:lvl4pPr>
    <a:lvl5pPr marL="1828800" algn="l" rtl="0" eaLnBrk="0" fontAlgn="base" hangingPunct="0">
      <a:spcBef>
        <a:spcPct val="0"/>
      </a:spcBef>
      <a:spcAft>
        <a:spcPct val="0"/>
      </a:spcAft>
      <a:defRPr sz="2400" kern="1200">
        <a:solidFill>
          <a:schemeClr val="tx1"/>
        </a:solidFill>
        <a:latin typeface="Times New Roman" charset="0"/>
        <a:ea typeface="+mn-ea"/>
        <a:cs typeface="+mn-cs"/>
      </a:defRPr>
    </a:lvl5pPr>
    <a:lvl6pPr marL="2286000" algn="l" defTabSz="914400" rtl="0" eaLnBrk="1" latinLnBrk="0" hangingPunct="1">
      <a:defRPr sz="2400" kern="1200">
        <a:solidFill>
          <a:schemeClr val="tx1"/>
        </a:solidFill>
        <a:latin typeface="Times New Roman" charset="0"/>
        <a:ea typeface="+mn-ea"/>
        <a:cs typeface="+mn-cs"/>
      </a:defRPr>
    </a:lvl6pPr>
    <a:lvl7pPr marL="2743200" algn="l" defTabSz="914400" rtl="0" eaLnBrk="1" latinLnBrk="0" hangingPunct="1">
      <a:defRPr sz="2400" kern="1200">
        <a:solidFill>
          <a:schemeClr val="tx1"/>
        </a:solidFill>
        <a:latin typeface="Times New Roman" charset="0"/>
        <a:ea typeface="+mn-ea"/>
        <a:cs typeface="+mn-cs"/>
      </a:defRPr>
    </a:lvl7pPr>
    <a:lvl8pPr marL="3200400" algn="l" defTabSz="914400" rtl="0" eaLnBrk="1" latinLnBrk="0" hangingPunct="1">
      <a:defRPr sz="2400" kern="1200">
        <a:solidFill>
          <a:schemeClr val="tx1"/>
        </a:solidFill>
        <a:latin typeface="Times New Roman" charset="0"/>
        <a:ea typeface="+mn-ea"/>
        <a:cs typeface="+mn-cs"/>
      </a:defRPr>
    </a:lvl8pPr>
    <a:lvl9pPr marL="3657600" algn="l" defTabSz="914400" rtl="0" eaLnBrk="1" latinLnBrk="0" hangingPunct="1">
      <a:defRPr sz="2400" kern="1200">
        <a:solidFill>
          <a:schemeClr val="tx1"/>
        </a:solidFill>
        <a:latin typeface="Times New Roman"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69900"/>
    <a:srgbClr val="0066FF"/>
    <a:srgbClr val="000099"/>
    <a:srgbClr val="A50021"/>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9" autoAdjust="0"/>
    <p:restoredTop sz="83877" autoAdjust="0"/>
  </p:normalViewPr>
  <p:slideViewPr>
    <p:cSldViewPr>
      <p:cViewPr>
        <p:scale>
          <a:sx n="50" d="100"/>
          <a:sy n="50" d="100"/>
        </p:scale>
        <p:origin x="-1644" y="-34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50" d="100"/>
        <a:sy n="50" d="100"/>
      </p:scale>
      <p:origin x="0" y="0"/>
    </p:cViewPr>
  </p:sorterViewPr>
  <p:notesViewPr>
    <p:cSldViewPr>
      <p:cViewPr varScale="1">
        <p:scale>
          <a:sx n="37" d="100"/>
          <a:sy n="37" d="100"/>
        </p:scale>
        <p:origin x="-1470" y="-96"/>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viewProps" Target="view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slide" Target="slides/slide60.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theme" Target="theme/theme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presProps" Target="presProps.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682"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en-US"/>
          </a:p>
        </p:txBody>
      </p:sp>
      <p:sp>
        <p:nvSpPr>
          <p:cNvPr id="71683" name="Rectangle 3"/>
          <p:cNvSpPr>
            <a:spLocks noGrp="1" noChangeArrowheads="1"/>
          </p:cNvSpPr>
          <p:nvPr>
            <p:ph type="dt" sz="quarter" idx="1"/>
          </p:nvPr>
        </p:nvSpPr>
        <p:spPr bwMode="auto">
          <a:xfrm>
            <a:off x="388620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en-US"/>
          </a:p>
        </p:txBody>
      </p:sp>
      <p:sp>
        <p:nvSpPr>
          <p:cNvPr id="71684" name="Rectangle 4"/>
          <p:cNvSpPr>
            <a:spLocks noGrp="1" noChangeArrowheads="1"/>
          </p:cNvSpPr>
          <p:nvPr>
            <p:ph type="ftr" sz="quarter" idx="2"/>
          </p:nvPr>
        </p:nvSpPr>
        <p:spPr bwMode="auto">
          <a:xfrm>
            <a:off x="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en-US"/>
          </a:p>
        </p:txBody>
      </p:sp>
      <p:sp>
        <p:nvSpPr>
          <p:cNvPr id="71685" name="Rectangle 5"/>
          <p:cNvSpPr>
            <a:spLocks noGrp="1" noChangeArrowheads="1"/>
          </p:cNvSpPr>
          <p:nvPr>
            <p:ph type="sldNum" sz="quarter" idx="3"/>
          </p:nvPr>
        </p:nvSpPr>
        <p:spPr bwMode="auto">
          <a:xfrm>
            <a:off x="388620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C853276F-7F9D-49DB-AC40-070DA88D876F}" type="slidenum">
              <a:rPr lang="en-US"/>
              <a:pPr/>
              <a:t>‹#›</a:t>
            </a:fld>
            <a:endParaRPr lang="en-US"/>
          </a:p>
        </p:txBody>
      </p:sp>
    </p:spTree>
  </p:cSld>
  <p:clrMap bg1="lt1" tx1="dk1" bg2="lt2" tx2="dk2" accent1="accent1" accent2="accent2" accent3="accent3" accent4="accent4" accent5="accent5" accent6="accent6" hlink="hlink" folHlink="folHlink"/>
</p:handoutMaster>
</file>

<file path=ppt/media/audio1.wav>
</file>

<file path=ppt/media/audio2.wav>
</file>

<file path=ppt/media/audio3.wav>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5842"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en-US"/>
          </a:p>
        </p:txBody>
      </p:sp>
      <p:sp>
        <p:nvSpPr>
          <p:cNvPr id="35843" name="Rectangle 3"/>
          <p:cNvSpPr>
            <a:spLocks noGrp="1" noChangeArrowheads="1"/>
          </p:cNvSpPr>
          <p:nvPr>
            <p:ph type="dt" idx="1"/>
          </p:nvPr>
        </p:nvSpPr>
        <p:spPr bwMode="auto">
          <a:xfrm>
            <a:off x="388620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en-US"/>
          </a:p>
        </p:txBody>
      </p:sp>
      <p:sp>
        <p:nvSpPr>
          <p:cNvPr id="35844" name="Rectangle 4"/>
          <p:cNvSpPr>
            <a:spLocks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35845" name="Rectangle 5"/>
          <p:cNvSpPr>
            <a:spLocks noGrp="1" noChangeArrowheads="1"/>
          </p:cNvSpPr>
          <p:nvPr>
            <p:ph type="body" sz="quarter" idx="3"/>
          </p:nvPr>
        </p:nvSpPr>
        <p:spPr bwMode="auto">
          <a:xfrm>
            <a:off x="914400" y="4343400"/>
            <a:ext cx="50292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35846" name="Rectangle 6"/>
          <p:cNvSpPr>
            <a:spLocks noGrp="1" noChangeArrowheads="1"/>
          </p:cNvSpPr>
          <p:nvPr>
            <p:ph type="ftr" sz="quarter" idx="4"/>
          </p:nvPr>
        </p:nvSpPr>
        <p:spPr bwMode="auto">
          <a:xfrm>
            <a:off x="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en-US"/>
          </a:p>
        </p:txBody>
      </p:sp>
      <p:sp>
        <p:nvSpPr>
          <p:cNvPr id="35847" name="Rectangle 7"/>
          <p:cNvSpPr>
            <a:spLocks noGrp="1" noChangeArrowheads="1"/>
          </p:cNvSpPr>
          <p:nvPr>
            <p:ph type="sldNum" sz="quarter" idx="5"/>
          </p:nvPr>
        </p:nvSpPr>
        <p:spPr bwMode="auto">
          <a:xfrm>
            <a:off x="388620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F047CE00-5EDB-4BE5-9062-103ADFFA65EB}" type="slidenum">
              <a:rPr lang="en-US"/>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9D5244D-0F8C-4E51-B68F-70B4444B57C6}" type="slidenum">
              <a:rPr lang="en-US"/>
              <a:pPr/>
              <a:t>1</a:t>
            </a:fld>
            <a:endParaRPr lang="en-US"/>
          </a:p>
        </p:txBody>
      </p:sp>
      <p:sp>
        <p:nvSpPr>
          <p:cNvPr id="38914" name="Rectangle 2"/>
          <p:cNvSpPr>
            <a:spLocks noChangeArrowheads="1" noTextEdit="1"/>
          </p:cNvSpPr>
          <p:nvPr>
            <p:ph type="sldImg"/>
          </p:nvPr>
        </p:nvSpPr>
        <p:spPr>
          <a:ln/>
        </p:spPr>
      </p:sp>
      <p:sp>
        <p:nvSpPr>
          <p:cNvPr id="38915" name="Rectangle 3"/>
          <p:cNvSpPr>
            <a:spLocks noGrp="1" noChangeArrowheads="1"/>
          </p:cNvSpPr>
          <p:nvPr>
            <p:ph type="body" idx="1"/>
          </p:nvPr>
        </p:nvSpPr>
        <p:spPr/>
        <p:txBody>
          <a:bodyPr/>
          <a:lstStyle/>
          <a:p>
            <a:r>
              <a:rPr lang="en-US"/>
              <a:t>To change the question and answer slides, select the question or answer text box and type in your own questions and answers.</a:t>
            </a:r>
          </a:p>
          <a:p>
            <a:endParaRPr lang="en-US"/>
          </a:p>
          <a:p>
            <a:r>
              <a:rPr lang="en-US"/>
              <a:t>To play, click on a question on the game board to go to that question. The house icon will take you to the game board and the question mark icon will take you to the answer slide.</a:t>
            </a: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55D8A10-B351-4121-B4E7-1A55AA304351}" type="slidenum">
              <a:rPr lang="en-US"/>
              <a:pPr/>
              <a:t>2</a:t>
            </a:fld>
            <a:endParaRPr lang="en-US"/>
          </a:p>
        </p:txBody>
      </p:sp>
      <p:sp>
        <p:nvSpPr>
          <p:cNvPr id="37890" name="Rectangle 2"/>
          <p:cNvSpPr>
            <a:spLocks noChangeArrowheads="1" noTextEdit="1"/>
          </p:cNvSpPr>
          <p:nvPr>
            <p:ph type="sldImg"/>
          </p:nvPr>
        </p:nvSpPr>
        <p:spPr>
          <a:ln/>
        </p:spPr>
      </p:sp>
      <p:sp>
        <p:nvSpPr>
          <p:cNvPr id="37891" name="Rectangle 3"/>
          <p:cNvSpPr>
            <a:spLocks noGrp="1" noChangeArrowheads="1"/>
          </p:cNvSpPr>
          <p:nvPr>
            <p:ph type="body" idx="1"/>
          </p:nvPr>
        </p:nvSpPr>
        <p:spPr/>
        <p:txBody>
          <a:bodyPr/>
          <a:lstStyle/>
          <a:p>
            <a:endParaRPr lang="es-E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3315993-DA0B-4D0D-8D8B-5FCD51485A91}" type="slidenum">
              <a:rPr lang="en-US"/>
              <a:pPr/>
              <a:t>3</a:t>
            </a:fld>
            <a:endParaRPr lang="en-US"/>
          </a:p>
        </p:txBody>
      </p:sp>
      <p:sp>
        <p:nvSpPr>
          <p:cNvPr id="36866" name="Rectangle 2"/>
          <p:cNvSpPr>
            <a:spLocks noChangeArrowheads="1" noTextEdit="1"/>
          </p:cNvSpPr>
          <p:nvPr>
            <p:ph type="sldImg"/>
          </p:nvPr>
        </p:nvSpPr>
        <p:spPr>
          <a:ln/>
        </p:spPr>
      </p:sp>
      <p:sp>
        <p:nvSpPr>
          <p:cNvPr id="36867" name="Rectangle 3"/>
          <p:cNvSpPr>
            <a:spLocks noGrp="1" noChangeArrowheads="1"/>
          </p:cNvSpPr>
          <p:nvPr>
            <p:ph type="body" idx="1"/>
          </p:nvPr>
        </p:nvSpPr>
        <p:spPr/>
        <p:txBody>
          <a:bodyPr/>
          <a:lstStyle/>
          <a:p>
            <a:endParaRPr lang="es-E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s-E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s-ES"/>
          </a:p>
        </p:txBody>
      </p:sp>
      <p:sp>
        <p:nvSpPr>
          <p:cNvPr id="4" name="Date Placeholder 3"/>
          <p:cNvSpPr>
            <a:spLocks noGrp="1"/>
          </p:cNvSpPr>
          <p:nvPr>
            <p:ph type="dt" sz="half" idx="10"/>
          </p:nvPr>
        </p:nvSpPr>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S"/>
          </a:p>
        </p:txBody>
      </p:sp>
      <p:sp>
        <p:nvSpPr>
          <p:cNvPr id="4" name="Date Placeholder 3"/>
          <p:cNvSpPr>
            <a:spLocks noGrp="1"/>
          </p:cNvSpPr>
          <p:nvPr>
            <p:ph type="dt" sz="half" idx="10"/>
          </p:nvPr>
        </p:nvSpPr>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smtClean="0"/>
              <a:t>Click to edit Master title style</a:t>
            </a:r>
            <a:endParaRPr lang="es-ES"/>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S"/>
          </a:p>
        </p:txBody>
      </p:sp>
      <p:sp>
        <p:nvSpPr>
          <p:cNvPr id="4" name="Date Placeholder 3"/>
          <p:cNvSpPr>
            <a:spLocks noGrp="1"/>
          </p:cNvSpPr>
          <p:nvPr>
            <p:ph type="dt" sz="half" idx="10"/>
          </p:nvPr>
        </p:nvSpPr>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Chart" preserve="1">
  <p:cSld name="Title, Text and Chart">
    <p:spTree>
      <p:nvGrpSpPr>
        <p:cNvPr id="1" name=""/>
        <p:cNvGrpSpPr/>
        <p:nvPr/>
      </p:nvGrpSpPr>
      <p:grpSpPr>
        <a:xfrm>
          <a:off x="0" y="0"/>
          <a:ext cx="0" cy="0"/>
          <a:chOff x="0" y="0"/>
          <a:chExt cx="0" cy="0"/>
        </a:xfrm>
      </p:grpSpPr>
      <p:sp>
        <p:nvSpPr>
          <p:cNvPr id="2" name="Title 1"/>
          <p:cNvSpPr>
            <a:spLocks noGrp="1"/>
          </p:cNvSpPr>
          <p:nvPr>
            <p:ph type="title"/>
          </p:nvPr>
        </p:nvSpPr>
        <p:spPr>
          <a:xfrm>
            <a:off x="685800" y="609600"/>
            <a:ext cx="7772400" cy="1143000"/>
          </a:xfrm>
        </p:spPr>
        <p:txBody>
          <a:bodyPr/>
          <a:lstStyle/>
          <a:p>
            <a:r>
              <a:rPr lang="en-US" smtClean="0"/>
              <a:t>Click to edit Master title style</a:t>
            </a:r>
            <a:endParaRPr lang="es-ES"/>
          </a:p>
        </p:txBody>
      </p:sp>
      <p:sp>
        <p:nvSpPr>
          <p:cNvPr id="3" name="Text Placeholder 2"/>
          <p:cNvSpPr>
            <a:spLocks noGrp="1"/>
          </p:cNvSpPr>
          <p:nvPr>
            <p:ph type="body" sz="half" idx="1"/>
          </p:nvPr>
        </p:nvSpPr>
        <p:spPr>
          <a:xfrm>
            <a:off x="685800" y="19812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S"/>
          </a:p>
        </p:txBody>
      </p:sp>
      <p:sp>
        <p:nvSpPr>
          <p:cNvPr id="4" name="Chart Placeholder 3"/>
          <p:cNvSpPr>
            <a:spLocks noGrp="1"/>
          </p:cNvSpPr>
          <p:nvPr>
            <p:ph type="chart" sz="half" idx="2"/>
          </p:nvPr>
        </p:nvSpPr>
        <p:spPr>
          <a:xfrm>
            <a:off x="4648200" y="1981200"/>
            <a:ext cx="3810000" cy="4114800"/>
          </a:xfrm>
        </p:spPr>
        <p:txBody>
          <a:bodyPr/>
          <a:lstStyle/>
          <a:p>
            <a:endParaRPr lang="es-ES"/>
          </a:p>
        </p:txBody>
      </p:sp>
      <p:sp>
        <p:nvSpPr>
          <p:cNvPr id="5" name="Date Placeholder 4"/>
          <p:cNvSpPr>
            <a:spLocks noGrp="1"/>
          </p:cNvSpPr>
          <p:nvPr>
            <p:ph type="dt" sz="half" idx="10"/>
          </p:nvPr>
        </p:nvSpPr>
        <p:spPr>
          <a:xfrm>
            <a:off x="6400800" y="6553200"/>
            <a:ext cx="2286000" cy="304800"/>
          </a:xfrm>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S"/>
          </a:p>
        </p:txBody>
      </p:sp>
      <p:sp>
        <p:nvSpPr>
          <p:cNvPr id="4" name="Date Placeholder 3"/>
          <p:cNvSpPr>
            <a:spLocks noGrp="1"/>
          </p:cNvSpPr>
          <p:nvPr>
            <p:ph type="dt" sz="half" idx="10"/>
          </p:nvPr>
        </p:nvSpPr>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s-E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S"/>
          </a:p>
        </p:txBody>
      </p:sp>
      <p:sp>
        <p:nvSpPr>
          <p:cNvPr id="5" name="Date Placeholder 4"/>
          <p:cNvSpPr>
            <a:spLocks noGrp="1"/>
          </p:cNvSpPr>
          <p:nvPr>
            <p:ph type="dt" sz="half" idx="10"/>
          </p:nvPr>
        </p:nvSpPr>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s-E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S"/>
          </a:p>
        </p:txBody>
      </p:sp>
      <p:sp>
        <p:nvSpPr>
          <p:cNvPr id="7" name="Date Placeholder 6"/>
          <p:cNvSpPr>
            <a:spLocks noGrp="1"/>
          </p:cNvSpPr>
          <p:nvPr>
            <p:ph type="dt" sz="half" idx="10"/>
          </p:nvPr>
        </p:nvSpPr>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S"/>
          </a:p>
        </p:txBody>
      </p:sp>
      <p:sp>
        <p:nvSpPr>
          <p:cNvPr id="3" name="Date Placeholder 2"/>
          <p:cNvSpPr>
            <a:spLocks noGrp="1"/>
          </p:cNvSpPr>
          <p:nvPr>
            <p:ph type="dt" sz="half" idx="10"/>
          </p:nvPr>
        </p:nvSpPr>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s-E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s-E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E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r>
              <a:rPr lang="en-US"/>
              <a:t>Template by            Modified by</a:t>
            </a:r>
          </a:p>
          <a:p>
            <a:r>
              <a:rPr lang="en-US"/>
              <a:t>Bill Arcuri, WCSD    Chad Vance, CCISD</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 Target="../slides/slid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6400800" y="6553200"/>
            <a:ext cx="2286000" cy="30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800">
                <a:solidFill>
                  <a:srgbClr val="0066FF"/>
                </a:solidFill>
                <a:latin typeface="+mn-lt"/>
              </a:defRPr>
            </a:lvl1pPr>
          </a:lstStyle>
          <a:p>
            <a:r>
              <a:rPr lang="en-US"/>
              <a:t>Template by            Modified by</a:t>
            </a:r>
          </a:p>
          <a:p>
            <a:r>
              <a:rPr lang="en-US"/>
              <a:t>Bill Arcuri, WCSD    Chad Vance, CCISD</a:t>
            </a:r>
          </a:p>
        </p:txBody>
      </p:sp>
      <p:sp>
        <p:nvSpPr>
          <p:cNvPr id="1031" name="AutoShape 7">
            <a:hlinkClick r:id="rId14" action="ppaction://hlinksldjump" highlightClick="1"/>
          </p:cNvPr>
          <p:cNvSpPr>
            <a:spLocks noChangeArrowheads="1"/>
          </p:cNvSpPr>
          <p:nvPr userDrawn="1"/>
        </p:nvSpPr>
        <p:spPr bwMode="auto">
          <a:xfrm>
            <a:off x="8610600" y="6324600"/>
            <a:ext cx="533400" cy="533400"/>
          </a:xfrm>
          <a:prstGeom prst="actionButtonHome">
            <a:avLst/>
          </a:prstGeom>
          <a:solidFill>
            <a:srgbClr val="333399"/>
          </a:solidFill>
          <a:ln w="9525">
            <a:solidFill>
              <a:srgbClr val="FFFFFF"/>
            </a:solidFill>
            <a:miter lim="800000"/>
            <a:headEnd/>
            <a:tailEnd/>
          </a:ln>
          <a:effectLst/>
        </p:spPr>
        <p:txBody>
          <a:bodyPr wrap="none" anchor="ctr"/>
          <a:lstStyle/>
          <a:p>
            <a:endParaRPr lang="es-ES"/>
          </a:p>
        </p:txBody>
      </p:sp>
    </p:spTree>
  </p:cSld>
  <p:clrMap bg1="dk2" tx1="lt1" bg2="dk1"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sldNum="0" hdr="0" ftr="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eaLnBrk="0" fontAlgn="base" hangingPunct="0">
        <a:spcBef>
          <a:spcPct val="0"/>
        </a:spcBef>
        <a:spcAft>
          <a:spcPct val="0"/>
        </a:spcAft>
        <a:defRPr sz="4400">
          <a:solidFill>
            <a:schemeClr val="tx2"/>
          </a:solidFill>
          <a:latin typeface="Arial" charset="0"/>
        </a:defRPr>
      </a:lvl6pPr>
      <a:lvl7pPr marL="914400" algn="ctr" rtl="0" eaLnBrk="0" fontAlgn="base" hangingPunct="0">
        <a:spcBef>
          <a:spcPct val="0"/>
        </a:spcBef>
        <a:spcAft>
          <a:spcPct val="0"/>
        </a:spcAft>
        <a:defRPr sz="4400">
          <a:solidFill>
            <a:schemeClr val="tx2"/>
          </a:solidFill>
          <a:latin typeface="Arial" charset="0"/>
        </a:defRPr>
      </a:lvl7pPr>
      <a:lvl8pPr marL="1371600" algn="ctr" rtl="0" eaLnBrk="0" fontAlgn="base" hangingPunct="0">
        <a:spcBef>
          <a:spcPct val="0"/>
        </a:spcBef>
        <a:spcAft>
          <a:spcPct val="0"/>
        </a:spcAft>
        <a:defRPr sz="4400">
          <a:solidFill>
            <a:schemeClr val="tx2"/>
          </a:solidFill>
          <a:latin typeface="Arial" charset="0"/>
        </a:defRPr>
      </a:lvl8pPr>
      <a:lvl9pPr marL="1828800" algn="ctr" rtl="0" eaLnBrk="0" fontAlgn="base" hangingPunct="0">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audio" Target="../media/audio1.wav"/><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8" Type="http://schemas.openxmlformats.org/officeDocument/2006/relationships/slide" Target="slide44.xml"/><Relationship Id="rId13" Type="http://schemas.openxmlformats.org/officeDocument/2006/relationships/slide" Target="slide36.xml"/><Relationship Id="rId18" Type="http://schemas.openxmlformats.org/officeDocument/2006/relationships/slide" Target="slide28.xml"/><Relationship Id="rId26" Type="http://schemas.openxmlformats.org/officeDocument/2006/relationships/slide" Target="slide50.xml"/><Relationship Id="rId3" Type="http://schemas.openxmlformats.org/officeDocument/2006/relationships/audio" Target="../media/audio2.wav"/><Relationship Id="rId21" Type="http://schemas.openxmlformats.org/officeDocument/2006/relationships/slide" Target="slide58.xml"/><Relationship Id="rId7" Type="http://schemas.openxmlformats.org/officeDocument/2006/relationships/slide" Target="slide34.xml"/><Relationship Id="rId12" Type="http://schemas.openxmlformats.org/officeDocument/2006/relationships/slide" Target="slide26.xml"/><Relationship Id="rId17" Type="http://schemas.openxmlformats.org/officeDocument/2006/relationships/slide" Target="slide18.xml"/><Relationship Id="rId25" Type="http://schemas.openxmlformats.org/officeDocument/2006/relationships/slide" Target="slide40.xml"/><Relationship Id="rId33" Type="http://schemas.openxmlformats.org/officeDocument/2006/relationships/slide" Target="slide62.xml"/><Relationship Id="rId2" Type="http://schemas.openxmlformats.org/officeDocument/2006/relationships/notesSlide" Target="../notesSlides/notesSlide2.xml"/><Relationship Id="rId16" Type="http://schemas.openxmlformats.org/officeDocument/2006/relationships/slide" Target="slide8.xml"/><Relationship Id="rId20" Type="http://schemas.openxmlformats.org/officeDocument/2006/relationships/slide" Target="slide48.xml"/><Relationship Id="rId29" Type="http://schemas.openxmlformats.org/officeDocument/2006/relationships/slide" Target="slide22.xml"/><Relationship Id="rId1" Type="http://schemas.openxmlformats.org/officeDocument/2006/relationships/slideLayout" Target="../slideLayouts/slideLayout7.xml"/><Relationship Id="rId6" Type="http://schemas.openxmlformats.org/officeDocument/2006/relationships/slide" Target="slide24.xml"/><Relationship Id="rId11" Type="http://schemas.openxmlformats.org/officeDocument/2006/relationships/slide" Target="slide16.xml"/><Relationship Id="rId24" Type="http://schemas.openxmlformats.org/officeDocument/2006/relationships/slide" Target="slide30.xml"/><Relationship Id="rId32" Type="http://schemas.openxmlformats.org/officeDocument/2006/relationships/slide" Target="slide52.xml"/><Relationship Id="rId5" Type="http://schemas.openxmlformats.org/officeDocument/2006/relationships/slide" Target="slide14.xml"/><Relationship Id="rId15" Type="http://schemas.openxmlformats.org/officeDocument/2006/relationships/slide" Target="slide56.xml"/><Relationship Id="rId23" Type="http://schemas.openxmlformats.org/officeDocument/2006/relationships/slide" Target="slide20.xml"/><Relationship Id="rId28" Type="http://schemas.openxmlformats.org/officeDocument/2006/relationships/slide" Target="slide12.xml"/><Relationship Id="rId10" Type="http://schemas.openxmlformats.org/officeDocument/2006/relationships/slide" Target="slide6.xml"/><Relationship Id="rId19" Type="http://schemas.openxmlformats.org/officeDocument/2006/relationships/slide" Target="slide38.xml"/><Relationship Id="rId31" Type="http://schemas.openxmlformats.org/officeDocument/2006/relationships/slide" Target="slide42.xml"/><Relationship Id="rId4" Type="http://schemas.openxmlformats.org/officeDocument/2006/relationships/slide" Target="slide4.xml"/><Relationship Id="rId9" Type="http://schemas.openxmlformats.org/officeDocument/2006/relationships/slide" Target="slide54.xml"/><Relationship Id="rId14" Type="http://schemas.openxmlformats.org/officeDocument/2006/relationships/slide" Target="slide46.xml"/><Relationship Id="rId22" Type="http://schemas.openxmlformats.org/officeDocument/2006/relationships/slide" Target="slide10.xml"/><Relationship Id="rId27" Type="http://schemas.openxmlformats.org/officeDocument/2006/relationships/slide" Target="slide60.xml"/><Relationship Id="rId30" Type="http://schemas.openxmlformats.org/officeDocument/2006/relationships/slide" Target="slide3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3" Type="http://schemas.openxmlformats.org/officeDocument/2006/relationships/audio" Target="../media/audio3.wav"/><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slideLayout" Target="../slideLayouts/slideLayout1.xml"/><Relationship Id="rId1" Type="http://schemas.openxmlformats.org/officeDocument/2006/relationships/themeOverride" Target="../theme/themeOverride1.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4100" name="Text Box 4"/>
          <p:cNvSpPr txBox="1">
            <a:spLocks noChangeArrowheads="1"/>
          </p:cNvSpPr>
          <p:nvPr/>
        </p:nvSpPr>
        <p:spPr bwMode="auto">
          <a:xfrm>
            <a:off x="1752600" y="2667000"/>
            <a:ext cx="5791200" cy="457200"/>
          </a:xfrm>
          <a:prstGeom prst="rect">
            <a:avLst/>
          </a:prstGeom>
          <a:noFill/>
          <a:ln w="9525">
            <a:noFill/>
            <a:miter lim="800000"/>
            <a:headEnd/>
            <a:tailEnd/>
          </a:ln>
          <a:effectLst/>
        </p:spPr>
        <p:txBody>
          <a:bodyPr>
            <a:spAutoFit/>
          </a:bodyPr>
          <a:lstStyle/>
          <a:p>
            <a:pPr algn="ctr">
              <a:spcBef>
                <a:spcPct val="50000"/>
              </a:spcBef>
            </a:pPr>
            <a:r>
              <a:rPr lang="en-US"/>
              <a:t>Click Once to Begin</a:t>
            </a:r>
          </a:p>
        </p:txBody>
      </p:sp>
      <p:sp>
        <p:nvSpPr>
          <p:cNvPr id="4098" name="Rectangle 2"/>
          <p:cNvSpPr>
            <a:spLocks noGrp="1" noChangeArrowheads="1"/>
          </p:cNvSpPr>
          <p:nvPr>
            <p:ph type="ctrTitle"/>
          </p:nvPr>
        </p:nvSpPr>
        <p:spPr>
          <a:xfrm>
            <a:off x="685800" y="1143000"/>
            <a:ext cx="7772400" cy="2286000"/>
          </a:xfrm>
          <a:solidFill>
            <a:schemeClr val="bg1"/>
          </a:solidFill>
        </p:spPr>
        <p:txBody>
          <a:bodyPr/>
          <a:lstStyle/>
          <a:p>
            <a:r>
              <a:rPr lang="en-US" sz="8800" b="1"/>
              <a:t>JEOPARDY!</a:t>
            </a:r>
          </a:p>
        </p:txBody>
      </p:sp>
      <p:sp>
        <p:nvSpPr>
          <p:cNvPr id="4099" name="Rectangle 3"/>
          <p:cNvSpPr>
            <a:spLocks noGrp="1" noChangeArrowheads="1"/>
          </p:cNvSpPr>
          <p:nvPr>
            <p:ph type="subTitle" idx="1"/>
          </p:nvPr>
        </p:nvSpPr>
        <p:spPr/>
        <p:txBody>
          <a:bodyPr/>
          <a:lstStyle/>
          <a:p>
            <a:endParaRPr lang="es-E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4098"/>
                                        </p:tgtEl>
                                        <p:attrNameLst>
                                          <p:attrName>style.visibility</p:attrName>
                                        </p:attrNameLst>
                                      </p:cBhvr>
                                      <p:to>
                                        <p:strVal val="visible"/>
                                      </p:to>
                                    </p:set>
                                    <p:animEffect transition="in" filter="dissolve">
                                      <p:cBhvr>
                                        <p:cTn id="7" dur="500"/>
                                        <p:tgtEl>
                                          <p:spTgt spid="4098"/>
                                        </p:tgtEl>
                                      </p:cBhvr>
                                    </p:animEffect>
                                  </p:childTnLst>
                                  <p:subTnLst>
                                    <p:audio>
                                      <p:cMediaNode>
                                        <p:cTn display="0" masterRel="sameClick">
                                          <p:stCondLst>
                                            <p:cond evt="begin" delay="0">
                                              <p:tn val="5"/>
                                            </p:cond>
                                          </p:stCondLst>
                                          <p:endCondLst>
                                            <p:cond evt="onStopAudio" delay="0">
                                              <p:tgtEl>
                                                <p:sldTgt/>
                                              </p:tgtEl>
                                            </p:cond>
                                          </p:endCondLst>
                                        </p:cTn>
                                        <p:tgtEl>
                                          <p:sndTgt r:embed="rId3" name="theme2.wav"/>
                                        </p:tgtEl>
                                      </p:cMediaNode>
                                    </p:audio>
                                  </p:subTnLst>
                                </p:cTn>
                              </p:par>
                            </p:childTnLst>
                          </p:cTn>
                        </p:par>
                        <p:par>
                          <p:cTn id="8" fill="hold">
                            <p:stCondLst>
                              <p:cond delay="500"/>
                            </p:stCondLst>
                            <p:childTnLst>
                              <p:par>
                                <p:cTn id="9" presetID="15" presetClass="entr" presetSubtype="0" fill="hold" grpId="0" nodeType="afterEffect" nodePh="1">
                                  <p:stCondLst>
                                    <p:cond delay="2000"/>
                                  </p:stCondLst>
                                  <p:endCondLst>
                                    <p:cond evt="begin" delay="0">
                                      <p:tn val="9"/>
                                    </p:cond>
                                  </p:endCondLst>
                                  <p:childTnLst>
                                    <p:set>
                                      <p:cBhvr>
                                        <p:cTn id="10" dur="1" fill="hold">
                                          <p:stCondLst>
                                            <p:cond delay="0"/>
                                          </p:stCondLst>
                                        </p:cTn>
                                        <p:tgtEl>
                                          <p:spTgt spid="4099">
                                            <p:txEl>
                                              <p:pRg st="0" end="0"/>
                                            </p:txEl>
                                          </p:spTgt>
                                        </p:tgtEl>
                                        <p:attrNameLst>
                                          <p:attrName>style.visibility</p:attrName>
                                        </p:attrNameLst>
                                      </p:cBhvr>
                                      <p:to>
                                        <p:strVal val="visible"/>
                                      </p:to>
                                    </p:set>
                                    <p:anim calcmode="lin" valueType="num">
                                      <p:cBhvr>
                                        <p:cTn id="11" dur="1000" fill="hold"/>
                                        <p:tgtEl>
                                          <p:spTgt spid="4099">
                                            <p:txEl>
                                              <p:pRg st="0" end="0"/>
                                            </p:txEl>
                                          </p:spTgt>
                                        </p:tgtEl>
                                        <p:attrNameLst>
                                          <p:attrName>ppt_w</p:attrName>
                                        </p:attrNameLst>
                                      </p:cBhvr>
                                      <p:tavLst>
                                        <p:tav tm="0">
                                          <p:val>
                                            <p:fltVal val="0"/>
                                          </p:val>
                                        </p:tav>
                                        <p:tav tm="100000">
                                          <p:val>
                                            <p:strVal val="#ppt_w"/>
                                          </p:val>
                                        </p:tav>
                                      </p:tavLst>
                                    </p:anim>
                                    <p:anim calcmode="lin" valueType="num">
                                      <p:cBhvr>
                                        <p:cTn id="12" dur="1000" fill="hold"/>
                                        <p:tgtEl>
                                          <p:spTgt spid="4099">
                                            <p:txEl>
                                              <p:pRg st="0" end="0"/>
                                            </p:txEl>
                                          </p:spTgt>
                                        </p:tgtEl>
                                        <p:attrNameLst>
                                          <p:attrName>ppt_h</p:attrName>
                                        </p:attrNameLst>
                                      </p:cBhvr>
                                      <p:tavLst>
                                        <p:tav tm="0">
                                          <p:val>
                                            <p:fltVal val="0"/>
                                          </p:val>
                                        </p:tav>
                                        <p:tav tm="100000">
                                          <p:val>
                                            <p:strVal val="#ppt_h"/>
                                          </p:val>
                                        </p:tav>
                                      </p:tavLst>
                                    </p:anim>
                                    <p:anim calcmode="lin" valueType="num">
                                      <p:cBhvr>
                                        <p:cTn id="13" dur="1000" fill="hold"/>
                                        <p:tgtEl>
                                          <p:spTgt spid="4099">
                                            <p:txEl>
                                              <p:pRg st="0" end="0"/>
                                            </p:txEl>
                                          </p:spTgt>
                                        </p:tgtEl>
                                        <p:attrNameLst>
                                          <p:attrName>ppt_x</p:attrName>
                                        </p:attrNameLst>
                                      </p:cBhvr>
                                      <p:tavLst>
                                        <p:tav tm="0" fmla="#ppt_x+(cos(-2*pi*(1-$))*-#ppt_x-sin(-2*pi*(1-$))*(1-#ppt_y))*(1-$)">
                                          <p:val>
                                            <p:fltVal val="0"/>
                                          </p:val>
                                        </p:tav>
                                        <p:tav tm="100000">
                                          <p:val>
                                            <p:fltVal val="1"/>
                                          </p:val>
                                        </p:tav>
                                      </p:tavLst>
                                    </p:anim>
                                    <p:anim calcmode="lin" valueType="num">
                                      <p:cBhvr>
                                        <p:cTn id="14" dur="1000" fill="hold"/>
                                        <p:tgtEl>
                                          <p:spTgt spid="4099">
                                            <p:txEl>
                                              <p:pRg st="0" end="0"/>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098" grpId="0" animBg="1" autoUpdateAnimBg="0"/>
      <p:bldP spid="4099" grpId="0" build="p" autoUpdateAnimBg="0" advAuto="200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8200" name="Rectangle 8"/>
          <p:cNvSpPr>
            <a:spLocks noGrp="1" noChangeArrowheads="1"/>
          </p:cNvSpPr>
          <p:nvPr>
            <p:ph type="ctrTitle"/>
          </p:nvPr>
        </p:nvSpPr>
        <p:spPr>
          <a:noFill/>
          <a:ln/>
        </p:spPr>
        <p:txBody>
          <a:bodyPr/>
          <a:lstStyle/>
          <a:p>
            <a:r>
              <a:rPr lang="en-US" b="1"/>
              <a:t>Question 1-400</a:t>
            </a:r>
          </a:p>
        </p:txBody>
      </p:sp>
      <p:sp>
        <p:nvSpPr>
          <p:cNvPr id="8201" name="AutoShape 9">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43013" name="Rectangle 5"/>
          <p:cNvSpPr>
            <a:spLocks noGrp="1" noChangeArrowheads="1"/>
          </p:cNvSpPr>
          <p:nvPr>
            <p:ph type="ctrTitle"/>
          </p:nvPr>
        </p:nvSpPr>
        <p:spPr>
          <a:xfrm>
            <a:off x="685800" y="2286000"/>
            <a:ext cx="7772400" cy="1143000"/>
          </a:xfrm>
          <a:noFill/>
          <a:ln/>
        </p:spPr>
        <p:txBody>
          <a:bodyPr/>
          <a:lstStyle/>
          <a:p>
            <a:r>
              <a:rPr lang="en-US" b="1"/>
              <a:t>Answer</a:t>
            </a:r>
            <a:r>
              <a:rPr lang="en-US"/>
              <a:t> </a:t>
            </a:r>
          </a:p>
        </p:txBody>
      </p:sp>
    </p:spTree>
  </p:cSld>
  <p:clrMapOvr>
    <a:masterClrMapping/>
  </p:clrMapOvr>
  <p:transition advClick="0"/>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9224" name="Rectangle 8"/>
          <p:cNvSpPr>
            <a:spLocks noGrp="1" noChangeArrowheads="1"/>
          </p:cNvSpPr>
          <p:nvPr>
            <p:ph type="ctrTitle"/>
          </p:nvPr>
        </p:nvSpPr>
        <p:spPr>
          <a:noFill/>
          <a:ln/>
        </p:spPr>
        <p:txBody>
          <a:bodyPr/>
          <a:lstStyle/>
          <a:p>
            <a:r>
              <a:rPr lang="en-US" b="1"/>
              <a:t>Question 1-500</a:t>
            </a:r>
          </a:p>
        </p:txBody>
      </p:sp>
      <p:sp>
        <p:nvSpPr>
          <p:cNvPr id="9225" name="AutoShape 9">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44041" name="Rectangle 9"/>
          <p:cNvSpPr>
            <a:spLocks noGrp="1" noChangeArrowheads="1"/>
          </p:cNvSpPr>
          <p:nvPr>
            <p:ph type="ctrTitle"/>
          </p:nvPr>
        </p:nvSpPr>
        <p:spPr>
          <a:xfrm>
            <a:off x="685800" y="2286000"/>
            <a:ext cx="7772400" cy="1143000"/>
          </a:xfrm>
          <a:noFill/>
          <a:ln/>
        </p:spPr>
        <p:txBody>
          <a:bodyPr/>
          <a:lstStyle/>
          <a:p>
            <a:r>
              <a:rPr lang="en-US" b="1"/>
              <a:t>Answer</a:t>
            </a:r>
            <a:r>
              <a:rPr lang="en-US"/>
              <a:t> </a:t>
            </a:r>
          </a:p>
        </p:txBody>
      </p:sp>
    </p:spTree>
  </p:cSld>
  <p:clrMapOvr>
    <a:masterClrMapping/>
  </p:clrMapOvr>
  <p:transition advClick="0"/>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10253" name="Rectangle 13"/>
          <p:cNvSpPr>
            <a:spLocks noGrp="1" noChangeArrowheads="1"/>
          </p:cNvSpPr>
          <p:nvPr>
            <p:ph type="ctrTitle"/>
          </p:nvPr>
        </p:nvSpPr>
        <p:spPr>
          <a:noFill/>
          <a:ln/>
        </p:spPr>
        <p:txBody>
          <a:bodyPr/>
          <a:lstStyle/>
          <a:p>
            <a:r>
              <a:rPr lang="en-US" b="1"/>
              <a:t>Question 2-100</a:t>
            </a:r>
          </a:p>
        </p:txBody>
      </p:sp>
      <p:sp>
        <p:nvSpPr>
          <p:cNvPr id="10255" name="AutoShape 15">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45063" name="Rectangle 7"/>
          <p:cNvSpPr>
            <a:spLocks noGrp="1" noChangeArrowheads="1"/>
          </p:cNvSpPr>
          <p:nvPr>
            <p:ph type="ctrTitle"/>
          </p:nvPr>
        </p:nvSpPr>
        <p:spPr>
          <a:xfrm>
            <a:off x="685800" y="2286000"/>
            <a:ext cx="7772400" cy="1143000"/>
          </a:xfrm>
          <a:noFill/>
          <a:ln/>
        </p:spPr>
        <p:txBody>
          <a:bodyPr/>
          <a:lstStyle/>
          <a:p>
            <a:r>
              <a:rPr lang="en-US" b="1"/>
              <a:t>Answer</a:t>
            </a:r>
            <a:r>
              <a:rPr lang="en-US"/>
              <a:t> </a:t>
            </a:r>
          </a:p>
        </p:txBody>
      </p:sp>
    </p:spTree>
  </p:cSld>
  <p:clrMapOvr>
    <a:masterClrMapping/>
  </p:clrMapOvr>
  <p:transition advClick="0"/>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11287" name="Rectangle 23"/>
          <p:cNvSpPr>
            <a:spLocks noGrp="1" noChangeArrowheads="1"/>
          </p:cNvSpPr>
          <p:nvPr>
            <p:ph type="ctrTitle"/>
          </p:nvPr>
        </p:nvSpPr>
        <p:spPr>
          <a:noFill/>
          <a:ln/>
        </p:spPr>
        <p:txBody>
          <a:bodyPr/>
          <a:lstStyle/>
          <a:p>
            <a:r>
              <a:rPr lang="en-US" b="1"/>
              <a:t>Question 2-200</a:t>
            </a:r>
          </a:p>
        </p:txBody>
      </p:sp>
      <p:sp>
        <p:nvSpPr>
          <p:cNvPr id="11288" name="AutoShape 24">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46088" name="Rectangle 8"/>
          <p:cNvSpPr>
            <a:spLocks noGrp="1" noChangeArrowheads="1"/>
          </p:cNvSpPr>
          <p:nvPr>
            <p:ph type="ctrTitle"/>
          </p:nvPr>
        </p:nvSpPr>
        <p:spPr>
          <a:xfrm>
            <a:off x="685800" y="2286000"/>
            <a:ext cx="7772400" cy="1143000"/>
          </a:xfrm>
          <a:noFill/>
          <a:ln/>
        </p:spPr>
        <p:txBody>
          <a:bodyPr/>
          <a:lstStyle/>
          <a:p>
            <a:r>
              <a:rPr lang="en-US" b="1"/>
              <a:t>Answer</a:t>
            </a:r>
            <a:r>
              <a:rPr lang="en-US"/>
              <a:t> </a:t>
            </a:r>
          </a:p>
        </p:txBody>
      </p:sp>
    </p:spTree>
  </p:cSld>
  <p:clrMapOvr>
    <a:masterClrMapping/>
  </p:clrMapOvr>
  <p:transition advClick="0"/>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12297" name="Rectangle 9"/>
          <p:cNvSpPr>
            <a:spLocks noGrp="1" noChangeArrowheads="1"/>
          </p:cNvSpPr>
          <p:nvPr>
            <p:ph type="ctrTitle"/>
          </p:nvPr>
        </p:nvSpPr>
        <p:spPr>
          <a:xfrm>
            <a:off x="685800" y="2286000"/>
            <a:ext cx="7772400" cy="1143000"/>
          </a:xfrm>
          <a:noFill/>
          <a:ln/>
        </p:spPr>
        <p:txBody>
          <a:bodyPr/>
          <a:lstStyle/>
          <a:p>
            <a:r>
              <a:rPr lang="en-US" b="1"/>
              <a:t>Question 2-300</a:t>
            </a:r>
          </a:p>
        </p:txBody>
      </p:sp>
      <p:sp>
        <p:nvSpPr>
          <p:cNvPr id="12298" name="AutoShape 10">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47110" name="Rectangle 6"/>
          <p:cNvSpPr>
            <a:spLocks noGrp="1" noChangeArrowheads="1"/>
          </p:cNvSpPr>
          <p:nvPr>
            <p:ph type="ctrTitle"/>
          </p:nvPr>
        </p:nvSpPr>
        <p:spPr>
          <a:xfrm>
            <a:off x="685800" y="2286000"/>
            <a:ext cx="7772400" cy="1143000"/>
          </a:xfrm>
          <a:noFill/>
          <a:ln/>
        </p:spPr>
        <p:txBody>
          <a:bodyPr/>
          <a:lstStyle/>
          <a:p>
            <a:r>
              <a:rPr lang="en-US" b="1"/>
              <a:t>Answer</a:t>
            </a:r>
            <a:r>
              <a:rPr lang="en-US"/>
              <a:t> </a:t>
            </a:r>
          </a:p>
        </p:txBody>
      </p:sp>
    </p:spTree>
  </p:cSld>
  <p:clrMapOvr>
    <a:masterClrMapping/>
  </p:clrMapOvr>
  <p:transition advClick="0"/>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 name="Date Placeholder 1"/>
          <p:cNvSpPr>
            <a:spLocks noGrp="1"/>
          </p:cNvSpPr>
          <p:nvPr>
            <p:ph type="dt" sz="half" idx="10"/>
          </p:nvPr>
        </p:nvSpPr>
        <p:spPr/>
        <p:txBody>
          <a:bodyPr/>
          <a:lstStyle/>
          <a:p>
            <a:r>
              <a:rPr lang="en-US"/>
              <a:t>Template by            Modified by</a:t>
            </a:r>
          </a:p>
          <a:p>
            <a:r>
              <a:rPr lang="en-US"/>
              <a:t>Bill Arcuri, WCSD    Chad Vance, CCISD</a:t>
            </a:r>
          </a:p>
        </p:txBody>
      </p:sp>
      <p:sp>
        <p:nvSpPr>
          <p:cNvPr id="2050" name="Text Box 2"/>
          <p:cNvSpPr txBox="1">
            <a:spLocks noChangeArrowheads="1"/>
          </p:cNvSpPr>
          <p:nvPr/>
        </p:nvSpPr>
        <p:spPr bwMode="auto">
          <a:xfrm>
            <a:off x="1066800" y="304800"/>
            <a:ext cx="6705600" cy="1006475"/>
          </a:xfrm>
          <a:prstGeom prst="rect">
            <a:avLst/>
          </a:prstGeom>
          <a:noFill/>
          <a:ln w="9525">
            <a:noFill/>
            <a:miter lim="800000"/>
            <a:headEnd/>
            <a:tailEnd/>
          </a:ln>
          <a:effectLst/>
        </p:spPr>
        <p:txBody>
          <a:bodyPr>
            <a:spAutoFit/>
          </a:bodyPr>
          <a:lstStyle/>
          <a:p>
            <a:pPr algn="ctr">
              <a:spcBef>
                <a:spcPct val="50000"/>
              </a:spcBef>
            </a:pPr>
            <a:r>
              <a:rPr lang="en-US" sz="6000" b="1">
                <a:latin typeface="Benguiat Frisky" pitchFamily="66" charset="0"/>
              </a:rPr>
              <a:t>JEOPARDY!</a:t>
            </a:r>
            <a:endParaRPr lang="en-US" sz="3200"/>
          </a:p>
        </p:txBody>
      </p:sp>
      <p:sp>
        <p:nvSpPr>
          <p:cNvPr id="2052" name="Text Box 4"/>
          <p:cNvSpPr txBox="1">
            <a:spLocks noChangeArrowheads="1"/>
          </p:cNvSpPr>
          <p:nvPr/>
        </p:nvSpPr>
        <p:spPr bwMode="auto">
          <a:xfrm>
            <a:off x="381000" y="27432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4" action="ppaction://hlinksldjump"/>
              </a:rPr>
              <a:t>100</a:t>
            </a:r>
            <a:endParaRPr lang="en-US" sz="3600"/>
          </a:p>
        </p:txBody>
      </p:sp>
      <p:sp>
        <p:nvSpPr>
          <p:cNvPr id="2053" name="Text Box 5"/>
          <p:cNvSpPr txBox="1">
            <a:spLocks noChangeArrowheads="1"/>
          </p:cNvSpPr>
          <p:nvPr/>
        </p:nvSpPr>
        <p:spPr bwMode="auto">
          <a:xfrm>
            <a:off x="1782763" y="2743200"/>
            <a:ext cx="1309687"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5" action="ppaction://hlinksldjump"/>
              </a:rPr>
              <a:t>100</a:t>
            </a:r>
            <a:endParaRPr lang="en-US" sz="3600"/>
          </a:p>
        </p:txBody>
      </p:sp>
      <p:sp>
        <p:nvSpPr>
          <p:cNvPr id="2054" name="Text Box 6"/>
          <p:cNvSpPr txBox="1">
            <a:spLocks noChangeArrowheads="1"/>
          </p:cNvSpPr>
          <p:nvPr/>
        </p:nvSpPr>
        <p:spPr bwMode="auto">
          <a:xfrm>
            <a:off x="3184525" y="27432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6" action="ppaction://hlinksldjump"/>
              </a:rPr>
              <a:t>100</a:t>
            </a:r>
            <a:endParaRPr lang="en-US" sz="3600"/>
          </a:p>
        </p:txBody>
      </p:sp>
      <p:sp>
        <p:nvSpPr>
          <p:cNvPr id="2055" name="Text Box 7"/>
          <p:cNvSpPr txBox="1">
            <a:spLocks noChangeArrowheads="1"/>
          </p:cNvSpPr>
          <p:nvPr/>
        </p:nvSpPr>
        <p:spPr bwMode="auto">
          <a:xfrm>
            <a:off x="4586288" y="2743200"/>
            <a:ext cx="1309687"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7" action="ppaction://hlinksldjump"/>
              </a:rPr>
              <a:t>100</a:t>
            </a:r>
            <a:endParaRPr lang="en-US" sz="3600"/>
          </a:p>
        </p:txBody>
      </p:sp>
      <p:sp>
        <p:nvSpPr>
          <p:cNvPr id="2056" name="Text Box 8"/>
          <p:cNvSpPr txBox="1">
            <a:spLocks noChangeArrowheads="1"/>
          </p:cNvSpPr>
          <p:nvPr/>
        </p:nvSpPr>
        <p:spPr bwMode="auto">
          <a:xfrm>
            <a:off x="5988050" y="27432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8" action="ppaction://hlinksldjump"/>
              </a:rPr>
              <a:t>100</a:t>
            </a:r>
            <a:endParaRPr lang="en-US" sz="3600"/>
          </a:p>
        </p:txBody>
      </p:sp>
      <p:sp>
        <p:nvSpPr>
          <p:cNvPr id="2057" name="Text Box 9"/>
          <p:cNvSpPr txBox="1">
            <a:spLocks noChangeArrowheads="1"/>
          </p:cNvSpPr>
          <p:nvPr/>
        </p:nvSpPr>
        <p:spPr bwMode="auto">
          <a:xfrm>
            <a:off x="7391400" y="27432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9" action="ppaction://hlinksldjump"/>
              </a:rPr>
              <a:t>100</a:t>
            </a:r>
            <a:endParaRPr lang="en-US" sz="3600"/>
          </a:p>
        </p:txBody>
      </p:sp>
      <p:sp>
        <p:nvSpPr>
          <p:cNvPr id="2058" name="Text Box 10"/>
          <p:cNvSpPr txBox="1">
            <a:spLocks noChangeArrowheads="1"/>
          </p:cNvSpPr>
          <p:nvPr/>
        </p:nvSpPr>
        <p:spPr bwMode="auto">
          <a:xfrm>
            <a:off x="381000" y="352425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10" action="ppaction://hlinksldjump"/>
              </a:rPr>
              <a:t>200</a:t>
            </a:r>
            <a:endParaRPr lang="en-US" sz="3600"/>
          </a:p>
        </p:txBody>
      </p:sp>
      <p:sp>
        <p:nvSpPr>
          <p:cNvPr id="2059" name="Text Box 11"/>
          <p:cNvSpPr txBox="1">
            <a:spLocks noChangeArrowheads="1"/>
          </p:cNvSpPr>
          <p:nvPr/>
        </p:nvSpPr>
        <p:spPr bwMode="auto">
          <a:xfrm>
            <a:off x="1782763" y="3524250"/>
            <a:ext cx="1309687"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11" action="ppaction://hlinksldjump"/>
              </a:rPr>
              <a:t>200</a:t>
            </a:r>
            <a:endParaRPr lang="en-US" sz="3600"/>
          </a:p>
        </p:txBody>
      </p:sp>
      <p:sp>
        <p:nvSpPr>
          <p:cNvPr id="2060" name="Text Box 12"/>
          <p:cNvSpPr txBox="1">
            <a:spLocks noChangeArrowheads="1"/>
          </p:cNvSpPr>
          <p:nvPr/>
        </p:nvSpPr>
        <p:spPr bwMode="auto">
          <a:xfrm>
            <a:off x="3184525" y="352425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12" action="ppaction://hlinksldjump"/>
              </a:rPr>
              <a:t>200</a:t>
            </a:r>
            <a:endParaRPr lang="en-US" sz="3600"/>
          </a:p>
        </p:txBody>
      </p:sp>
      <p:sp>
        <p:nvSpPr>
          <p:cNvPr id="2061" name="Text Box 13"/>
          <p:cNvSpPr txBox="1">
            <a:spLocks noChangeArrowheads="1"/>
          </p:cNvSpPr>
          <p:nvPr/>
        </p:nvSpPr>
        <p:spPr bwMode="auto">
          <a:xfrm>
            <a:off x="4586288" y="3524250"/>
            <a:ext cx="1309687"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13" action="ppaction://hlinksldjump"/>
              </a:rPr>
              <a:t>200</a:t>
            </a:r>
            <a:endParaRPr lang="en-US" sz="3600"/>
          </a:p>
        </p:txBody>
      </p:sp>
      <p:sp>
        <p:nvSpPr>
          <p:cNvPr id="2062" name="Text Box 14"/>
          <p:cNvSpPr txBox="1">
            <a:spLocks noChangeArrowheads="1"/>
          </p:cNvSpPr>
          <p:nvPr/>
        </p:nvSpPr>
        <p:spPr bwMode="auto">
          <a:xfrm>
            <a:off x="5988050" y="352425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14" action="ppaction://hlinksldjump"/>
              </a:rPr>
              <a:t>200</a:t>
            </a:r>
            <a:endParaRPr lang="en-US" sz="3600"/>
          </a:p>
        </p:txBody>
      </p:sp>
      <p:sp>
        <p:nvSpPr>
          <p:cNvPr id="2063" name="Text Box 15"/>
          <p:cNvSpPr txBox="1">
            <a:spLocks noChangeArrowheads="1"/>
          </p:cNvSpPr>
          <p:nvPr/>
        </p:nvSpPr>
        <p:spPr bwMode="auto">
          <a:xfrm>
            <a:off x="7391400" y="352425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15" action="ppaction://hlinksldjump"/>
              </a:rPr>
              <a:t>200</a:t>
            </a:r>
            <a:endParaRPr lang="en-US" sz="3600"/>
          </a:p>
        </p:txBody>
      </p:sp>
      <p:sp>
        <p:nvSpPr>
          <p:cNvPr id="2064" name="Text Box 16"/>
          <p:cNvSpPr txBox="1">
            <a:spLocks noChangeArrowheads="1"/>
          </p:cNvSpPr>
          <p:nvPr/>
        </p:nvSpPr>
        <p:spPr bwMode="auto">
          <a:xfrm>
            <a:off x="381000" y="43053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16" action="ppaction://hlinksldjump"/>
              </a:rPr>
              <a:t>300</a:t>
            </a:r>
            <a:endParaRPr lang="en-US" sz="3600"/>
          </a:p>
        </p:txBody>
      </p:sp>
      <p:sp>
        <p:nvSpPr>
          <p:cNvPr id="2065" name="Text Box 17"/>
          <p:cNvSpPr txBox="1">
            <a:spLocks noChangeArrowheads="1"/>
          </p:cNvSpPr>
          <p:nvPr/>
        </p:nvSpPr>
        <p:spPr bwMode="auto">
          <a:xfrm>
            <a:off x="1782763" y="4305300"/>
            <a:ext cx="1309687"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17" action="ppaction://hlinksldjump"/>
              </a:rPr>
              <a:t>300</a:t>
            </a:r>
            <a:endParaRPr lang="en-US" sz="3600"/>
          </a:p>
        </p:txBody>
      </p:sp>
      <p:sp>
        <p:nvSpPr>
          <p:cNvPr id="2066" name="Text Box 18"/>
          <p:cNvSpPr txBox="1">
            <a:spLocks noChangeArrowheads="1"/>
          </p:cNvSpPr>
          <p:nvPr/>
        </p:nvSpPr>
        <p:spPr bwMode="auto">
          <a:xfrm>
            <a:off x="3184525" y="43053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18" action="ppaction://hlinksldjump"/>
              </a:rPr>
              <a:t>300</a:t>
            </a:r>
            <a:endParaRPr lang="en-US" sz="3600"/>
          </a:p>
        </p:txBody>
      </p:sp>
      <p:sp>
        <p:nvSpPr>
          <p:cNvPr id="2067" name="Text Box 19"/>
          <p:cNvSpPr txBox="1">
            <a:spLocks noChangeArrowheads="1"/>
          </p:cNvSpPr>
          <p:nvPr/>
        </p:nvSpPr>
        <p:spPr bwMode="auto">
          <a:xfrm>
            <a:off x="4586288" y="4305300"/>
            <a:ext cx="1309687"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19" action="ppaction://hlinksldjump"/>
              </a:rPr>
              <a:t>300</a:t>
            </a:r>
            <a:endParaRPr lang="en-US" sz="3600"/>
          </a:p>
        </p:txBody>
      </p:sp>
      <p:sp>
        <p:nvSpPr>
          <p:cNvPr id="2068" name="Text Box 20"/>
          <p:cNvSpPr txBox="1">
            <a:spLocks noChangeArrowheads="1"/>
          </p:cNvSpPr>
          <p:nvPr/>
        </p:nvSpPr>
        <p:spPr bwMode="auto">
          <a:xfrm>
            <a:off x="5988050" y="43053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20" action="ppaction://hlinksldjump"/>
              </a:rPr>
              <a:t>300</a:t>
            </a:r>
            <a:endParaRPr lang="en-US" sz="3600"/>
          </a:p>
        </p:txBody>
      </p:sp>
      <p:sp>
        <p:nvSpPr>
          <p:cNvPr id="2069" name="Text Box 21"/>
          <p:cNvSpPr txBox="1">
            <a:spLocks noChangeArrowheads="1"/>
          </p:cNvSpPr>
          <p:nvPr/>
        </p:nvSpPr>
        <p:spPr bwMode="auto">
          <a:xfrm>
            <a:off x="7391400" y="43053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21" action="ppaction://hlinksldjump"/>
              </a:rPr>
              <a:t>300</a:t>
            </a:r>
            <a:endParaRPr lang="en-US" sz="3600"/>
          </a:p>
        </p:txBody>
      </p:sp>
      <p:sp>
        <p:nvSpPr>
          <p:cNvPr id="2076" name="Text Box 28"/>
          <p:cNvSpPr txBox="1">
            <a:spLocks noChangeArrowheads="1"/>
          </p:cNvSpPr>
          <p:nvPr/>
        </p:nvSpPr>
        <p:spPr bwMode="auto">
          <a:xfrm>
            <a:off x="381000" y="508635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22" action="ppaction://hlinksldjump"/>
              </a:rPr>
              <a:t>400</a:t>
            </a:r>
            <a:endParaRPr lang="en-US" sz="3600"/>
          </a:p>
        </p:txBody>
      </p:sp>
      <p:sp>
        <p:nvSpPr>
          <p:cNvPr id="2077" name="Text Box 29"/>
          <p:cNvSpPr txBox="1">
            <a:spLocks noChangeArrowheads="1"/>
          </p:cNvSpPr>
          <p:nvPr/>
        </p:nvSpPr>
        <p:spPr bwMode="auto">
          <a:xfrm>
            <a:off x="1782763" y="5086350"/>
            <a:ext cx="1309687"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23" action="ppaction://hlinksldjump"/>
              </a:rPr>
              <a:t>400</a:t>
            </a:r>
            <a:endParaRPr lang="en-US" sz="3600"/>
          </a:p>
        </p:txBody>
      </p:sp>
      <p:sp>
        <p:nvSpPr>
          <p:cNvPr id="2078" name="Text Box 30"/>
          <p:cNvSpPr txBox="1">
            <a:spLocks noChangeArrowheads="1"/>
          </p:cNvSpPr>
          <p:nvPr/>
        </p:nvSpPr>
        <p:spPr bwMode="auto">
          <a:xfrm>
            <a:off x="3184525" y="508635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24" action="ppaction://hlinksldjump"/>
              </a:rPr>
              <a:t>400</a:t>
            </a:r>
            <a:endParaRPr lang="en-US" sz="3600"/>
          </a:p>
        </p:txBody>
      </p:sp>
      <p:sp>
        <p:nvSpPr>
          <p:cNvPr id="2079" name="Text Box 31"/>
          <p:cNvSpPr txBox="1">
            <a:spLocks noChangeArrowheads="1"/>
          </p:cNvSpPr>
          <p:nvPr/>
        </p:nvSpPr>
        <p:spPr bwMode="auto">
          <a:xfrm>
            <a:off x="4586288" y="5086350"/>
            <a:ext cx="1309687"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25" action="ppaction://hlinksldjump"/>
              </a:rPr>
              <a:t>400</a:t>
            </a:r>
            <a:endParaRPr lang="en-US" sz="3600"/>
          </a:p>
        </p:txBody>
      </p:sp>
      <p:sp>
        <p:nvSpPr>
          <p:cNvPr id="2080" name="Text Box 32"/>
          <p:cNvSpPr txBox="1">
            <a:spLocks noChangeArrowheads="1"/>
          </p:cNvSpPr>
          <p:nvPr/>
        </p:nvSpPr>
        <p:spPr bwMode="auto">
          <a:xfrm>
            <a:off x="5988050" y="508635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26" action="ppaction://hlinksldjump"/>
              </a:rPr>
              <a:t>400</a:t>
            </a:r>
            <a:endParaRPr lang="en-US" sz="3600"/>
          </a:p>
        </p:txBody>
      </p:sp>
      <p:sp>
        <p:nvSpPr>
          <p:cNvPr id="2081" name="Text Box 33"/>
          <p:cNvSpPr txBox="1">
            <a:spLocks noChangeArrowheads="1"/>
          </p:cNvSpPr>
          <p:nvPr/>
        </p:nvSpPr>
        <p:spPr bwMode="auto">
          <a:xfrm>
            <a:off x="7391400" y="508635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27" action="ppaction://hlinksldjump"/>
              </a:rPr>
              <a:t>400</a:t>
            </a:r>
            <a:endParaRPr lang="en-US" sz="3600"/>
          </a:p>
        </p:txBody>
      </p:sp>
      <p:sp>
        <p:nvSpPr>
          <p:cNvPr id="2082" name="Text Box 34"/>
          <p:cNvSpPr txBox="1">
            <a:spLocks noChangeArrowheads="1"/>
          </p:cNvSpPr>
          <p:nvPr/>
        </p:nvSpPr>
        <p:spPr bwMode="auto">
          <a:xfrm>
            <a:off x="381000" y="58674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28" action="ppaction://hlinksldjump"/>
              </a:rPr>
              <a:t>500</a:t>
            </a:r>
            <a:endParaRPr lang="en-US" sz="3600"/>
          </a:p>
        </p:txBody>
      </p:sp>
      <p:sp>
        <p:nvSpPr>
          <p:cNvPr id="2083" name="Text Box 35"/>
          <p:cNvSpPr txBox="1">
            <a:spLocks noChangeArrowheads="1"/>
          </p:cNvSpPr>
          <p:nvPr/>
        </p:nvSpPr>
        <p:spPr bwMode="auto">
          <a:xfrm>
            <a:off x="1782763" y="5867400"/>
            <a:ext cx="1309687"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29" action="ppaction://hlinksldjump"/>
              </a:rPr>
              <a:t>500</a:t>
            </a:r>
            <a:endParaRPr lang="en-US" sz="3600"/>
          </a:p>
        </p:txBody>
      </p:sp>
      <p:sp>
        <p:nvSpPr>
          <p:cNvPr id="2084" name="Text Box 36"/>
          <p:cNvSpPr txBox="1">
            <a:spLocks noChangeArrowheads="1"/>
          </p:cNvSpPr>
          <p:nvPr/>
        </p:nvSpPr>
        <p:spPr bwMode="auto">
          <a:xfrm>
            <a:off x="3184525" y="58674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30" action="ppaction://hlinksldjump"/>
              </a:rPr>
              <a:t>500</a:t>
            </a:r>
            <a:endParaRPr lang="en-US" sz="3600"/>
          </a:p>
        </p:txBody>
      </p:sp>
      <p:sp>
        <p:nvSpPr>
          <p:cNvPr id="2085" name="Text Box 37"/>
          <p:cNvSpPr txBox="1">
            <a:spLocks noChangeArrowheads="1"/>
          </p:cNvSpPr>
          <p:nvPr/>
        </p:nvSpPr>
        <p:spPr bwMode="auto">
          <a:xfrm>
            <a:off x="4586288" y="5867400"/>
            <a:ext cx="1309687"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31" action="ppaction://hlinksldjump"/>
              </a:rPr>
              <a:t>500</a:t>
            </a:r>
            <a:endParaRPr lang="en-US" sz="3600"/>
          </a:p>
        </p:txBody>
      </p:sp>
      <p:sp>
        <p:nvSpPr>
          <p:cNvPr id="2086" name="Text Box 38"/>
          <p:cNvSpPr txBox="1">
            <a:spLocks noChangeArrowheads="1"/>
          </p:cNvSpPr>
          <p:nvPr/>
        </p:nvSpPr>
        <p:spPr bwMode="auto">
          <a:xfrm>
            <a:off x="5988050" y="58674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32" action="ppaction://hlinksldjump"/>
              </a:rPr>
              <a:t>500</a:t>
            </a:r>
            <a:endParaRPr lang="en-US" sz="3600"/>
          </a:p>
        </p:txBody>
      </p:sp>
      <p:sp>
        <p:nvSpPr>
          <p:cNvPr id="2087" name="Text Box 39"/>
          <p:cNvSpPr txBox="1">
            <a:spLocks noChangeArrowheads="1"/>
          </p:cNvSpPr>
          <p:nvPr/>
        </p:nvSpPr>
        <p:spPr bwMode="auto">
          <a:xfrm>
            <a:off x="7391400" y="5867400"/>
            <a:ext cx="1309688" cy="650875"/>
          </a:xfrm>
          <a:prstGeom prst="rect">
            <a:avLst/>
          </a:prstGeom>
          <a:solidFill>
            <a:schemeClr val="folHlink"/>
          </a:solidFill>
          <a:ln w="9525">
            <a:solidFill>
              <a:schemeClr val="tx1"/>
            </a:solidFill>
            <a:miter lim="800000"/>
            <a:headEnd/>
            <a:tailEnd/>
          </a:ln>
          <a:effectLst/>
        </p:spPr>
        <p:txBody>
          <a:bodyPr>
            <a:spAutoFit/>
          </a:bodyPr>
          <a:lstStyle/>
          <a:p>
            <a:pPr algn="ctr">
              <a:spcBef>
                <a:spcPct val="50000"/>
              </a:spcBef>
            </a:pPr>
            <a:r>
              <a:rPr lang="en-US" sz="3600">
                <a:hlinkClick r:id="rId33" action="ppaction://hlinksldjump"/>
              </a:rPr>
              <a:t>500</a:t>
            </a:r>
            <a:endParaRPr lang="en-US" sz="3600"/>
          </a:p>
        </p:txBody>
      </p:sp>
      <p:sp>
        <p:nvSpPr>
          <p:cNvPr id="2094" name="Text Box 46"/>
          <p:cNvSpPr txBox="1">
            <a:spLocks noChangeArrowheads="1"/>
          </p:cNvSpPr>
          <p:nvPr/>
        </p:nvSpPr>
        <p:spPr bwMode="auto">
          <a:xfrm>
            <a:off x="381000" y="1447800"/>
            <a:ext cx="1325563" cy="1096963"/>
          </a:xfrm>
          <a:prstGeom prst="rect">
            <a:avLst/>
          </a:prstGeom>
          <a:solidFill>
            <a:srgbClr val="A50021"/>
          </a:solidFill>
          <a:ln w="9525">
            <a:solidFill>
              <a:schemeClr val="tx1"/>
            </a:solidFill>
            <a:miter lim="800000"/>
            <a:headEnd/>
            <a:tailEnd/>
          </a:ln>
          <a:effectLst/>
        </p:spPr>
        <p:txBody>
          <a:bodyPr anchor="ctr" anchorCtr="1"/>
          <a:lstStyle/>
          <a:p>
            <a:pPr algn="ctr">
              <a:spcBef>
                <a:spcPct val="50000"/>
              </a:spcBef>
            </a:pPr>
            <a:r>
              <a:rPr lang="en-US" sz="2200"/>
              <a:t>Topic</a:t>
            </a:r>
          </a:p>
        </p:txBody>
      </p:sp>
      <p:sp>
        <p:nvSpPr>
          <p:cNvPr id="2095" name="Text Box 47"/>
          <p:cNvSpPr txBox="1">
            <a:spLocks noChangeArrowheads="1"/>
          </p:cNvSpPr>
          <p:nvPr/>
        </p:nvSpPr>
        <p:spPr bwMode="auto">
          <a:xfrm>
            <a:off x="1782763" y="1447800"/>
            <a:ext cx="1325562" cy="1096963"/>
          </a:xfrm>
          <a:prstGeom prst="rect">
            <a:avLst/>
          </a:prstGeom>
          <a:solidFill>
            <a:srgbClr val="A50021"/>
          </a:solidFill>
          <a:ln w="9525">
            <a:solidFill>
              <a:schemeClr val="tx1"/>
            </a:solidFill>
            <a:miter lim="800000"/>
            <a:headEnd/>
            <a:tailEnd/>
          </a:ln>
          <a:effectLst/>
        </p:spPr>
        <p:txBody>
          <a:bodyPr anchor="ctr" anchorCtr="1"/>
          <a:lstStyle/>
          <a:p>
            <a:pPr algn="ctr">
              <a:spcBef>
                <a:spcPct val="50000"/>
              </a:spcBef>
            </a:pPr>
            <a:r>
              <a:rPr lang="en-US" sz="2200"/>
              <a:t>Topic</a:t>
            </a:r>
          </a:p>
        </p:txBody>
      </p:sp>
      <p:sp>
        <p:nvSpPr>
          <p:cNvPr id="2096" name="Text Box 48"/>
          <p:cNvSpPr txBox="1">
            <a:spLocks noChangeArrowheads="1"/>
          </p:cNvSpPr>
          <p:nvPr/>
        </p:nvSpPr>
        <p:spPr bwMode="auto">
          <a:xfrm>
            <a:off x="3184525" y="1447800"/>
            <a:ext cx="1325563" cy="1096963"/>
          </a:xfrm>
          <a:prstGeom prst="rect">
            <a:avLst/>
          </a:prstGeom>
          <a:solidFill>
            <a:srgbClr val="A50021"/>
          </a:solidFill>
          <a:ln w="9525">
            <a:solidFill>
              <a:schemeClr val="tx1"/>
            </a:solidFill>
            <a:miter lim="800000"/>
            <a:headEnd/>
            <a:tailEnd/>
          </a:ln>
          <a:effectLst/>
        </p:spPr>
        <p:txBody>
          <a:bodyPr anchor="ctr" anchorCtr="1"/>
          <a:lstStyle/>
          <a:p>
            <a:pPr algn="ctr">
              <a:spcBef>
                <a:spcPct val="50000"/>
              </a:spcBef>
            </a:pPr>
            <a:r>
              <a:rPr lang="en-US" sz="2200"/>
              <a:t>Topic</a:t>
            </a:r>
          </a:p>
        </p:txBody>
      </p:sp>
      <p:sp>
        <p:nvSpPr>
          <p:cNvPr id="2097" name="Text Box 49"/>
          <p:cNvSpPr txBox="1">
            <a:spLocks noChangeArrowheads="1"/>
          </p:cNvSpPr>
          <p:nvPr/>
        </p:nvSpPr>
        <p:spPr bwMode="auto">
          <a:xfrm>
            <a:off x="4586288" y="1447800"/>
            <a:ext cx="1325562" cy="1096963"/>
          </a:xfrm>
          <a:prstGeom prst="rect">
            <a:avLst/>
          </a:prstGeom>
          <a:solidFill>
            <a:srgbClr val="A50021"/>
          </a:solidFill>
          <a:ln w="9525">
            <a:solidFill>
              <a:schemeClr val="tx1"/>
            </a:solidFill>
            <a:miter lim="800000"/>
            <a:headEnd/>
            <a:tailEnd/>
          </a:ln>
          <a:effectLst/>
        </p:spPr>
        <p:txBody>
          <a:bodyPr anchor="ctr" anchorCtr="1"/>
          <a:lstStyle/>
          <a:p>
            <a:pPr algn="ctr">
              <a:spcBef>
                <a:spcPct val="50000"/>
              </a:spcBef>
            </a:pPr>
            <a:r>
              <a:rPr lang="en-US" sz="2200"/>
              <a:t>Topic</a:t>
            </a:r>
          </a:p>
        </p:txBody>
      </p:sp>
      <p:sp>
        <p:nvSpPr>
          <p:cNvPr id="2098" name="Text Box 50"/>
          <p:cNvSpPr txBox="1">
            <a:spLocks noChangeArrowheads="1"/>
          </p:cNvSpPr>
          <p:nvPr/>
        </p:nvSpPr>
        <p:spPr bwMode="auto">
          <a:xfrm>
            <a:off x="5988050" y="1447800"/>
            <a:ext cx="1325563" cy="1096963"/>
          </a:xfrm>
          <a:prstGeom prst="rect">
            <a:avLst/>
          </a:prstGeom>
          <a:solidFill>
            <a:srgbClr val="A50021"/>
          </a:solidFill>
          <a:ln w="9525">
            <a:solidFill>
              <a:schemeClr val="tx1"/>
            </a:solidFill>
            <a:miter lim="800000"/>
            <a:headEnd/>
            <a:tailEnd/>
          </a:ln>
          <a:effectLst/>
        </p:spPr>
        <p:txBody>
          <a:bodyPr anchor="ctr" anchorCtr="1"/>
          <a:lstStyle/>
          <a:p>
            <a:pPr algn="ctr">
              <a:spcBef>
                <a:spcPct val="50000"/>
              </a:spcBef>
            </a:pPr>
            <a:r>
              <a:rPr lang="en-US" sz="2200"/>
              <a:t>Topic</a:t>
            </a:r>
          </a:p>
        </p:txBody>
      </p:sp>
      <p:sp>
        <p:nvSpPr>
          <p:cNvPr id="2099" name="Text Box 51"/>
          <p:cNvSpPr txBox="1">
            <a:spLocks noChangeArrowheads="1"/>
          </p:cNvSpPr>
          <p:nvPr/>
        </p:nvSpPr>
        <p:spPr bwMode="auto">
          <a:xfrm>
            <a:off x="7391400" y="1447800"/>
            <a:ext cx="1325563" cy="1096963"/>
          </a:xfrm>
          <a:prstGeom prst="rect">
            <a:avLst/>
          </a:prstGeom>
          <a:solidFill>
            <a:srgbClr val="A50021"/>
          </a:solidFill>
          <a:ln w="9525">
            <a:solidFill>
              <a:schemeClr val="tx1"/>
            </a:solidFill>
            <a:miter lim="800000"/>
            <a:headEnd/>
            <a:tailEnd/>
          </a:ln>
          <a:effectLst/>
        </p:spPr>
        <p:txBody>
          <a:bodyPr anchor="ctr" anchorCtr="1"/>
          <a:lstStyle/>
          <a:p>
            <a:pPr algn="ctr">
              <a:spcBef>
                <a:spcPct val="50000"/>
              </a:spcBef>
            </a:pPr>
            <a:r>
              <a:rPr lang="en-US" sz="2200"/>
              <a:t>Topic</a:t>
            </a:r>
          </a:p>
        </p:txBody>
      </p:sp>
    </p:spTree>
  </p:cSld>
  <p:clrMapOvr>
    <a:masterClrMapping/>
  </p:clrMapOvr>
  <p:transition advClick="0"/>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entr" presetSubtype="0" fill="hold" grpId="0" nodeType="afterEffect">
                                  <p:stCondLst>
                                    <p:cond delay="200"/>
                                  </p:stCondLst>
                                  <p:childTnLst>
                                    <p:set>
                                      <p:cBhvr>
                                        <p:cTn id="6" dur="1" fill="hold">
                                          <p:stCondLst>
                                            <p:cond delay="499"/>
                                          </p:stCondLst>
                                        </p:cTn>
                                        <p:tgtEl>
                                          <p:spTgt spid="2094">
                                            <p:bg/>
                                          </p:spTgt>
                                        </p:tgtEl>
                                        <p:attrNameLst>
                                          <p:attrName>style.visibility</p:attrName>
                                        </p:attrNameLst>
                                      </p:cBhvr>
                                      <p:to>
                                        <p:strVal val="visible"/>
                                      </p:to>
                                    </p:set>
                                  </p:childTnLst>
                                  <p:subTnLst>
                                    <p:audio>
                                      <p:cMediaNode>
                                        <p:cTn display="0" masterRel="sameClick">
                                          <p:stCondLst>
                                            <p:cond evt="begin" delay="0">
                                              <p:tn val="5"/>
                                            </p:cond>
                                          </p:stCondLst>
                                          <p:endCondLst>
                                            <p:cond evt="onStopAudio" delay="0">
                                              <p:tgtEl>
                                                <p:sldTgt/>
                                              </p:tgtEl>
                                            </p:cond>
                                          </p:endCondLst>
                                        </p:cTn>
                                        <p:tgtEl>
                                          <p:sndTgt r:embed="rId3" name="Categories.wav"/>
                                        </p:tgtEl>
                                      </p:cMediaNode>
                                    </p:audio>
                                  </p:subTnLst>
                                </p:cTn>
                              </p:par>
                            </p:childTnLst>
                          </p:cTn>
                        </p:par>
                        <p:par>
                          <p:cTn id="7" fill="hold">
                            <p:stCondLst>
                              <p:cond delay="700"/>
                            </p:stCondLst>
                            <p:childTnLst>
                              <p:par>
                                <p:cTn id="8" presetID="1" presetClass="entr" presetSubtype="0" fill="hold" grpId="0" nodeType="afterEffect">
                                  <p:stCondLst>
                                    <p:cond delay="200"/>
                                  </p:stCondLst>
                                  <p:childTnLst>
                                    <p:set>
                                      <p:cBhvr>
                                        <p:cTn id="9" dur="1" fill="hold">
                                          <p:stCondLst>
                                            <p:cond delay="499"/>
                                          </p:stCondLst>
                                        </p:cTn>
                                        <p:tgtEl>
                                          <p:spTgt spid="2094">
                                            <p:txEl>
                                              <p:pRg st="0" end="0"/>
                                            </p:txEl>
                                          </p:spTgt>
                                        </p:tgtEl>
                                        <p:attrNameLst>
                                          <p:attrName>style.visibility</p:attrName>
                                        </p:attrNameLst>
                                      </p:cBhvr>
                                      <p:to>
                                        <p:strVal val="visible"/>
                                      </p:to>
                                    </p:set>
                                  </p:childTnLst>
                                  <p:subTnLst>
                                    <p:audio>
                                      <p:cMediaNode>
                                        <p:cTn display="0" masterRel="sameClick">
                                          <p:stCondLst>
                                            <p:cond evt="begin" delay="0">
                                              <p:tn val="8"/>
                                            </p:cond>
                                          </p:stCondLst>
                                          <p:endCondLst>
                                            <p:cond evt="onStopAudio" delay="0">
                                              <p:tgtEl>
                                                <p:sldTgt/>
                                              </p:tgtEl>
                                            </p:cond>
                                          </p:endCondLst>
                                        </p:cTn>
                                        <p:tgtEl>
                                          <p:sndTgt r:embed="rId3" name="Categories.wav"/>
                                        </p:tgtEl>
                                      </p:cMediaNode>
                                    </p:audio>
                                  </p:subTnLst>
                                </p:cTn>
                              </p:par>
                            </p:childTnLst>
                          </p:cTn>
                        </p:par>
                        <p:par>
                          <p:cTn id="10" fill="hold">
                            <p:stCondLst>
                              <p:cond delay="1400"/>
                            </p:stCondLst>
                            <p:childTnLst>
                              <p:par>
                                <p:cTn id="11" presetID="1" presetClass="entr" presetSubtype="0" fill="hold" grpId="0" nodeType="afterEffect">
                                  <p:stCondLst>
                                    <p:cond delay="200"/>
                                  </p:stCondLst>
                                  <p:childTnLst>
                                    <p:set>
                                      <p:cBhvr>
                                        <p:cTn id="12" dur="1" fill="hold">
                                          <p:stCondLst>
                                            <p:cond delay="499"/>
                                          </p:stCondLst>
                                        </p:cTn>
                                        <p:tgtEl>
                                          <p:spTgt spid="2095">
                                            <p:bg/>
                                          </p:spTgt>
                                        </p:tgtEl>
                                        <p:attrNameLst>
                                          <p:attrName>style.visibility</p:attrName>
                                        </p:attrNameLst>
                                      </p:cBhvr>
                                      <p:to>
                                        <p:strVal val="visible"/>
                                      </p:to>
                                    </p:set>
                                  </p:childTnLst>
                                </p:cTn>
                              </p:par>
                            </p:childTnLst>
                          </p:cTn>
                        </p:par>
                        <p:par>
                          <p:cTn id="13" fill="hold">
                            <p:stCondLst>
                              <p:cond delay="2100"/>
                            </p:stCondLst>
                            <p:childTnLst>
                              <p:par>
                                <p:cTn id="14" presetID="1" presetClass="entr" presetSubtype="0" fill="hold" grpId="0" nodeType="afterEffect">
                                  <p:stCondLst>
                                    <p:cond delay="200"/>
                                  </p:stCondLst>
                                  <p:childTnLst>
                                    <p:set>
                                      <p:cBhvr>
                                        <p:cTn id="15" dur="1" fill="hold">
                                          <p:stCondLst>
                                            <p:cond delay="499"/>
                                          </p:stCondLst>
                                        </p:cTn>
                                        <p:tgtEl>
                                          <p:spTgt spid="2095">
                                            <p:txEl>
                                              <p:pRg st="0" end="0"/>
                                            </p:txEl>
                                          </p:spTgt>
                                        </p:tgtEl>
                                        <p:attrNameLst>
                                          <p:attrName>style.visibility</p:attrName>
                                        </p:attrNameLst>
                                      </p:cBhvr>
                                      <p:to>
                                        <p:strVal val="visible"/>
                                      </p:to>
                                    </p:set>
                                  </p:childTnLst>
                                </p:cTn>
                              </p:par>
                            </p:childTnLst>
                          </p:cTn>
                        </p:par>
                        <p:par>
                          <p:cTn id="16" fill="hold">
                            <p:stCondLst>
                              <p:cond delay="2800"/>
                            </p:stCondLst>
                            <p:childTnLst>
                              <p:par>
                                <p:cTn id="17" presetID="1" presetClass="entr" presetSubtype="0" fill="hold" grpId="0" nodeType="afterEffect">
                                  <p:stCondLst>
                                    <p:cond delay="200"/>
                                  </p:stCondLst>
                                  <p:childTnLst>
                                    <p:set>
                                      <p:cBhvr>
                                        <p:cTn id="18" dur="1" fill="hold">
                                          <p:stCondLst>
                                            <p:cond delay="499"/>
                                          </p:stCondLst>
                                        </p:cTn>
                                        <p:tgtEl>
                                          <p:spTgt spid="2096">
                                            <p:bg/>
                                          </p:spTgt>
                                        </p:tgtEl>
                                        <p:attrNameLst>
                                          <p:attrName>style.visibility</p:attrName>
                                        </p:attrNameLst>
                                      </p:cBhvr>
                                      <p:to>
                                        <p:strVal val="visible"/>
                                      </p:to>
                                    </p:set>
                                  </p:childTnLst>
                                </p:cTn>
                              </p:par>
                            </p:childTnLst>
                          </p:cTn>
                        </p:par>
                        <p:par>
                          <p:cTn id="19" fill="hold">
                            <p:stCondLst>
                              <p:cond delay="3500"/>
                            </p:stCondLst>
                            <p:childTnLst>
                              <p:par>
                                <p:cTn id="20" presetID="1" presetClass="entr" presetSubtype="0" fill="hold" grpId="0" nodeType="afterEffect">
                                  <p:stCondLst>
                                    <p:cond delay="200"/>
                                  </p:stCondLst>
                                  <p:childTnLst>
                                    <p:set>
                                      <p:cBhvr>
                                        <p:cTn id="21" dur="1" fill="hold">
                                          <p:stCondLst>
                                            <p:cond delay="499"/>
                                          </p:stCondLst>
                                        </p:cTn>
                                        <p:tgtEl>
                                          <p:spTgt spid="2096">
                                            <p:txEl>
                                              <p:pRg st="0" end="0"/>
                                            </p:txEl>
                                          </p:spTgt>
                                        </p:tgtEl>
                                        <p:attrNameLst>
                                          <p:attrName>style.visibility</p:attrName>
                                        </p:attrNameLst>
                                      </p:cBhvr>
                                      <p:to>
                                        <p:strVal val="visible"/>
                                      </p:to>
                                    </p:set>
                                  </p:childTnLst>
                                </p:cTn>
                              </p:par>
                            </p:childTnLst>
                          </p:cTn>
                        </p:par>
                        <p:par>
                          <p:cTn id="22" fill="hold">
                            <p:stCondLst>
                              <p:cond delay="4200"/>
                            </p:stCondLst>
                            <p:childTnLst>
                              <p:par>
                                <p:cTn id="23" presetID="1" presetClass="entr" presetSubtype="0" fill="hold" grpId="0" nodeType="afterEffect">
                                  <p:stCondLst>
                                    <p:cond delay="200"/>
                                  </p:stCondLst>
                                  <p:childTnLst>
                                    <p:set>
                                      <p:cBhvr>
                                        <p:cTn id="24" dur="1" fill="hold">
                                          <p:stCondLst>
                                            <p:cond delay="499"/>
                                          </p:stCondLst>
                                        </p:cTn>
                                        <p:tgtEl>
                                          <p:spTgt spid="2097">
                                            <p:bg/>
                                          </p:spTgt>
                                        </p:tgtEl>
                                        <p:attrNameLst>
                                          <p:attrName>style.visibility</p:attrName>
                                        </p:attrNameLst>
                                      </p:cBhvr>
                                      <p:to>
                                        <p:strVal val="visible"/>
                                      </p:to>
                                    </p:set>
                                  </p:childTnLst>
                                </p:cTn>
                              </p:par>
                            </p:childTnLst>
                          </p:cTn>
                        </p:par>
                        <p:par>
                          <p:cTn id="25" fill="hold">
                            <p:stCondLst>
                              <p:cond delay="4900"/>
                            </p:stCondLst>
                            <p:childTnLst>
                              <p:par>
                                <p:cTn id="26" presetID="1" presetClass="entr" presetSubtype="0" fill="hold" grpId="0" nodeType="afterEffect">
                                  <p:stCondLst>
                                    <p:cond delay="200"/>
                                  </p:stCondLst>
                                  <p:childTnLst>
                                    <p:set>
                                      <p:cBhvr>
                                        <p:cTn id="27" dur="1" fill="hold">
                                          <p:stCondLst>
                                            <p:cond delay="499"/>
                                          </p:stCondLst>
                                        </p:cTn>
                                        <p:tgtEl>
                                          <p:spTgt spid="2097">
                                            <p:txEl>
                                              <p:pRg st="0" end="0"/>
                                            </p:txEl>
                                          </p:spTgt>
                                        </p:tgtEl>
                                        <p:attrNameLst>
                                          <p:attrName>style.visibility</p:attrName>
                                        </p:attrNameLst>
                                      </p:cBhvr>
                                      <p:to>
                                        <p:strVal val="visible"/>
                                      </p:to>
                                    </p:set>
                                  </p:childTnLst>
                                </p:cTn>
                              </p:par>
                            </p:childTnLst>
                          </p:cTn>
                        </p:par>
                        <p:par>
                          <p:cTn id="28" fill="hold">
                            <p:stCondLst>
                              <p:cond delay="5600"/>
                            </p:stCondLst>
                            <p:childTnLst>
                              <p:par>
                                <p:cTn id="29" presetID="1" presetClass="entr" presetSubtype="0" fill="hold" grpId="0" nodeType="afterEffect">
                                  <p:stCondLst>
                                    <p:cond delay="200"/>
                                  </p:stCondLst>
                                  <p:childTnLst>
                                    <p:set>
                                      <p:cBhvr>
                                        <p:cTn id="30" dur="1" fill="hold">
                                          <p:stCondLst>
                                            <p:cond delay="499"/>
                                          </p:stCondLst>
                                        </p:cTn>
                                        <p:tgtEl>
                                          <p:spTgt spid="2098">
                                            <p:bg/>
                                          </p:spTgt>
                                        </p:tgtEl>
                                        <p:attrNameLst>
                                          <p:attrName>style.visibility</p:attrName>
                                        </p:attrNameLst>
                                      </p:cBhvr>
                                      <p:to>
                                        <p:strVal val="visible"/>
                                      </p:to>
                                    </p:set>
                                  </p:childTnLst>
                                </p:cTn>
                              </p:par>
                            </p:childTnLst>
                          </p:cTn>
                        </p:par>
                        <p:par>
                          <p:cTn id="31" fill="hold">
                            <p:stCondLst>
                              <p:cond delay="6300"/>
                            </p:stCondLst>
                            <p:childTnLst>
                              <p:par>
                                <p:cTn id="32" presetID="1" presetClass="entr" presetSubtype="0" fill="hold" grpId="0" nodeType="afterEffect">
                                  <p:stCondLst>
                                    <p:cond delay="200"/>
                                  </p:stCondLst>
                                  <p:childTnLst>
                                    <p:set>
                                      <p:cBhvr>
                                        <p:cTn id="33" dur="1" fill="hold">
                                          <p:stCondLst>
                                            <p:cond delay="499"/>
                                          </p:stCondLst>
                                        </p:cTn>
                                        <p:tgtEl>
                                          <p:spTgt spid="2098">
                                            <p:txEl>
                                              <p:pRg st="0" end="0"/>
                                            </p:txEl>
                                          </p:spTgt>
                                        </p:tgtEl>
                                        <p:attrNameLst>
                                          <p:attrName>style.visibility</p:attrName>
                                        </p:attrNameLst>
                                      </p:cBhvr>
                                      <p:to>
                                        <p:strVal val="visible"/>
                                      </p:to>
                                    </p:set>
                                  </p:childTnLst>
                                </p:cTn>
                              </p:par>
                            </p:childTnLst>
                          </p:cTn>
                        </p:par>
                        <p:par>
                          <p:cTn id="34" fill="hold">
                            <p:stCondLst>
                              <p:cond delay="7000"/>
                            </p:stCondLst>
                            <p:childTnLst>
                              <p:par>
                                <p:cTn id="35" presetID="1" presetClass="entr" presetSubtype="0" fill="hold" grpId="0" nodeType="afterEffect">
                                  <p:stCondLst>
                                    <p:cond delay="200"/>
                                  </p:stCondLst>
                                  <p:childTnLst>
                                    <p:set>
                                      <p:cBhvr>
                                        <p:cTn id="36" dur="1" fill="hold">
                                          <p:stCondLst>
                                            <p:cond delay="499"/>
                                          </p:stCondLst>
                                        </p:cTn>
                                        <p:tgtEl>
                                          <p:spTgt spid="2099">
                                            <p:bg/>
                                          </p:spTgt>
                                        </p:tgtEl>
                                        <p:attrNameLst>
                                          <p:attrName>style.visibility</p:attrName>
                                        </p:attrNameLst>
                                      </p:cBhvr>
                                      <p:to>
                                        <p:strVal val="visible"/>
                                      </p:to>
                                    </p:set>
                                  </p:childTnLst>
                                </p:cTn>
                              </p:par>
                            </p:childTnLst>
                          </p:cTn>
                        </p:par>
                        <p:par>
                          <p:cTn id="37" fill="hold">
                            <p:stCondLst>
                              <p:cond delay="7700"/>
                            </p:stCondLst>
                            <p:childTnLst>
                              <p:par>
                                <p:cTn id="38" presetID="1" presetClass="entr" presetSubtype="0" fill="hold" grpId="0" nodeType="afterEffect">
                                  <p:stCondLst>
                                    <p:cond delay="200"/>
                                  </p:stCondLst>
                                  <p:childTnLst>
                                    <p:set>
                                      <p:cBhvr>
                                        <p:cTn id="39" dur="1" fill="hold">
                                          <p:stCondLst>
                                            <p:cond delay="499"/>
                                          </p:stCondLst>
                                        </p:cTn>
                                        <p:tgtEl>
                                          <p:spTgt spid="2099">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94" grpId="0" build="p" animBg="1" autoUpdateAnimBg="0" advAuto="200"/>
      <p:bldP spid="2095" grpId="0" build="p" animBg="1" autoUpdateAnimBg="0" advAuto="200"/>
      <p:bldP spid="2096" grpId="0" build="p" animBg="1" autoUpdateAnimBg="0" advAuto="200"/>
      <p:bldP spid="2097" grpId="0" build="p" animBg="1" autoUpdateAnimBg="0" advAuto="200"/>
      <p:bldP spid="2098" grpId="0" build="p" animBg="1" autoUpdateAnimBg="0" advAuto="200"/>
      <p:bldP spid="2099" grpId="0" build="p" animBg="1" autoUpdateAnimBg="0" advAuto="200"/>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13314" name="Rectangle 2"/>
          <p:cNvSpPr>
            <a:spLocks noGrp="1" noChangeArrowheads="1"/>
          </p:cNvSpPr>
          <p:nvPr>
            <p:ph type="ctrTitle"/>
          </p:nvPr>
        </p:nvSpPr>
        <p:spPr>
          <a:xfrm>
            <a:off x="685800" y="2286000"/>
            <a:ext cx="7772400" cy="1143000"/>
          </a:xfrm>
        </p:spPr>
        <p:txBody>
          <a:bodyPr/>
          <a:lstStyle/>
          <a:p>
            <a:r>
              <a:rPr lang="en-US" sz="6000" b="1"/>
              <a:t>Question 2-400</a:t>
            </a:r>
          </a:p>
        </p:txBody>
      </p:sp>
      <p:sp>
        <p:nvSpPr>
          <p:cNvPr id="13318"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48130"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14338" name="Rectangle 2"/>
          <p:cNvSpPr>
            <a:spLocks noGrp="1" noChangeArrowheads="1"/>
          </p:cNvSpPr>
          <p:nvPr>
            <p:ph type="ctrTitle"/>
          </p:nvPr>
        </p:nvSpPr>
        <p:spPr>
          <a:xfrm>
            <a:off x="685800" y="2286000"/>
            <a:ext cx="7772400" cy="1143000"/>
          </a:xfrm>
        </p:spPr>
        <p:txBody>
          <a:bodyPr/>
          <a:lstStyle/>
          <a:p>
            <a:r>
              <a:rPr lang="en-US" sz="6000" b="1"/>
              <a:t>Question 2-500</a:t>
            </a:r>
          </a:p>
        </p:txBody>
      </p:sp>
      <p:sp>
        <p:nvSpPr>
          <p:cNvPr id="14342"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49154"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15362" name="Rectangle 2"/>
          <p:cNvSpPr>
            <a:spLocks noGrp="1" noChangeArrowheads="1"/>
          </p:cNvSpPr>
          <p:nvPr>
            <p:ph type="ctrTitle"/>
          </p:nvPr>
        </p:nvSpPr>
        <p:spPr>
          <a:xfrm>
            <a:off x="685800" y="2286000"/>
            <a:ext cx="7772400" cy="1143000"/>
          </a:xfrm>
        </p:spPr>
        <p:txBody>
          <a:bodyPr/>
          <a:lstStyle/>
          <a:p>
            <a:r>
              <a:rPr lang="en-US" sz="6000" b="1"/>
              <a:t>Question 3-100</a:t>
            </a:r>
          </a:p>
        </p:txBody>
      </p:sp>
      <p:sp>
        <p:nvSpPr>
          <p:cNvPr id="15366"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50178"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16386" name="Rectangle 2"/>
          <p:cNvSpPr>
            <a:spLocks noGrp="1" noChangeArrowheads="1"/>
          </p:cNvSpPr>
          <p:nvPr>
            <p:ph type="ctrTitle"/>
          </p:nvPr>
        </p:nvSpPr>
        <p:spPr>
          <a:xfrm>
            <a:off x="685800" y="2286000"/>
            <a:ext cx="7772400" cy="1143000"/>
          </a:xfrm>
        </p:spPr>
        <p:txBody>
          <a:bodyPr/>
          <a:lstStyle/>
          <a:p>
            <a:r>
              <a:rPr lang="en-US" sz="6000" b="1"/>
              <a:t>Question 3-200</a:t>
            </a:r>
          </a:p>
        </p:txBody>
      </p:sp>
      <p:sp>
        <p:nvSpPr>
          <p:cNvPr id="16390"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51202"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17410" name="Rectangle 2"/>
          <p:cNvSpPr>
            <a:spLocks noGrp="1" noChangeArrowheads="1"/>
          </p:cNvSpPr>
          <p:nvPr>
            <p:ph type="ctrTitle"/>
          </p:nvPr>
        </p:nvSpPr>
        <p:spPr>
          <a:xfrm>
            <a:off x="685800" y="2286000"/>
            <a:ext cx="7772400" cy="1143000"/>
          </a:xfrm>
        </p:spPr>
        <p:txBody>
          <a:bodyPr/>
          <a:lstStyle/>
          <a:p>
            <a:r>
              <a:rPr lang="en-US" sz="6000" b="1"/>
              <a:t>Question 3-300</a:t>
            </a:r>
          </a:p>
        </p:txBody>
      </p:sp>
      <p:sp>
        <p:nvSpPr>
          <p:cNvPr id="17414"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52226"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r>
              <a:rPr lang="en-US"/>
              <a:t>Template by            Modified by</a:t>
            </a:r>
          </a:p>
          <a:p>
            <a:r>
              <a:rPr lang="en-US"/>
              <a:t>Bill Arcuri, WCSD    Chad Vance, CCISD</a:t>
            </a:r>
          </a:p>
        </p:txBody>
      </p:sp>
      <p:sp>
        <p:nvSpPr>
          <p:cNvPr id="34818" name="Rectangle 2"/>
          <p:cNvSpPr>
            <a:spLocks noGrp="1" noChangeArrowheads="1"/>
          </p:cNvSpPr>
          <p:nvPr>
            <p:ph type="title"/>
          </p:nvPr>
        </p:nvSpPr>
        <p:spPr>
          <a:xfrm>
            <a:off x="914400" y="1828800"/>
            <a:ext cx="7467600" cy="1143000"/>
          </a:xfrm>
        </p:spPr>
        <p:txBody>
          <a:bodyPr/>
          <a:lstStyle/>
          <a:p>
            <a:r>
              <a:rPr lang="en-US" sz="4800" b="1"/>
              <a:t>Daily Double Graphic and Sound Effect!</a:t>
            </a:r>
          </a:p>
        </p:txBody>
      </p:sp>
      <p:sp>
        <p:nvSpPr>
          <p:cNvPr id="34819" name="Rectangle 3"/>
          <p:cNvSpPr>
            <a:spLocks noGrp="1" noChangeArrowheads="1"/>
          </p:cNvSpPr>
          <p:nvPr>
            <p:ph type="body" sz="half" idx="1"/>
          </p:nvPr>
        </p:nvSpPr>
        <p:spPr>
          <a:xfrm>
            <a:off x="457200" y="3200400"/>
            <a:ext cx="8382000" cy="3276600"/>
          </a:xfrm>
        </p:spPr>
        <p:txBody>
          <a:bodyPr/>
          <a:lstStyle/>
          <a:p>
            <a:r>
              <a:rPr lang="en-US" sz="2200" b="1" i="1"/>
              <a:t>DO NOT DELETE THIS SLIDE!</a:t>
            </a:r>
            <a:r>
              <a:rPr lang="en-US" sz="2200" b="1"/>
              <a:t>  Deleting it may cause the game links to work improperly.  This slide is hidden during the game, and WILL not appear.</a:t>
            </a:r>
          </a:p>
          <a:p>
            <a:r>
              <a:rPr lang="en-US" sz="2200" b="1"/>
              <a:t>In slide view mode, copy the above (red) graphic (click once to select; right click the </a:t>
            </a:r>
            <a:r>
              <a:rPr lang="en-US" sz="2200" b="1" i="1" u="sng"/>
              <a:t>border</a:t>
            </a:r>
            <a:r>
              <a:rPr lang="en-US" sz="2200" b="1"/>
              <a:t> and choose “copy”).</a:t>
            </a:r>
          </a:p>
          <a:p>
            <a:r>
              <a:rPr lang="en-US" sz="2200" b="1"/>
              <a:t>Locate the answer slide which you want to be the daily double</a:t>
            </a:r>
          </a:p>
          <a:p>
            <a:r>
              <a:rPr lang="en-US" sz="2200" b="1"/>
              <a:t>Right-click and choose “paste”.  If necessary, reposition the graphic so that it does not cover the answer text.</a:t>
            </a:r>
          </a:p>
        </p:txBody>
      </p:sp>
      <p:sp>
        <p:nvSpPr>
          <p:cNvPr id="34821" name="Text Box 5"/>
          <p:cNvSpPr txBox="1">
            <a:spLocks noChangeArrowheads="1"/>
          </p:cNvSpPr>
          <p:nvPr/>
        </p:nvSpPr>
        <p:spPr bwMode="auto">
          <a:xfrm>
            <a:off x="1524000" y="609600"/>
            <a:ext cx="6324600" cy="1006475"/>
          </a:xfrm>
          <a:prstGeom prst="rect">
            <a:avLst/>
          </a:prstGeom>
          <a:solidFill>
            <a:srgbClr val="A50021"/>
          </a:solidFill>
          <a:ln w="9525">
            <a:noFill/>
            <a:miter lim="800000"/>
            <a:headEnd/>
            <a:tailEnd/>
          </a:ln>
          <a:effectLst/>
        </p:spPr>
        <p:txBody>
          <a:bodyPr>
            <a:spAutoFit/>
          </a:bodyPr>
          <a:lstStyle/>
          <a:p>
            <a:pPr algn="ctr">
              <a:spcBef>
                <a:spcPct val="50000"/>
              </a:spcBef>
            </a:pPr>
            <a:r>
              <a:rPr lang="en-US" sz="6000" b="1"/>
              <a:t>Daily Double!!!</a:t>
            </a:r>
            <a:endParaRPr lang="en-US"/>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9" presetClass="entr" presetSubtype="10" fill="hold" grpId="0" nodeType="afterEffect">
                                  <p:stCondLst>
                                    <p:cond delay="0"/>
                                  </p:stCondLst>
                                  <p:childTnLst>
                                    <p:set>
                                      <p:cBhvr>
                                        <p:cTn id="6" dur="1" fill="hold">
                                          <p:stCondLst>
                                            <p:cond delay="0"/>
                                          </p:stCondLst>
                                        </p:cTn>
                                        <p:tgtEl>
                                          <p:spTgt spid="34821"/>
                                        </p:tgtEl>
                                        <p:attrNameLst>
                                          <p:attrName>style.visibility</p:attrName>
                                        </p:attrNameLst>
                                      </p:cBhvr>
                                      <p:to>
                                        <p:strVal val="visible"/>
                                      </p:to>
                                    </p:set>
                                    <p:anim calcmode="lin" valueType="num">
                                      <p:cBhvr>
                                        <p:cTn id="7" dur="5000" fill="hold"/>
                                        <p:tgtEl>
                                          <p:spTgt spid="34821"/>
                                        </p:tgtEl>
                                        <p:attrNameLst>
                                          <p:attrName>ppt_w</p:attrName>
                                        </p:attrNameLst>
                                      </p:cBhvr>
                                      <p:tavLst>
                                        <p:tav tm="0" fmla="#ppt_w*sin(2.5*pi*$)">
                                          <p:val>
                                            <p:fltVal val="0"/>
                                          </p:val>
                                        </p:tav>
                                        <p:tav tm="100000">
                                          <p:val>
                                            <p:fltVal val="1"/>
                                          </p:val>
                                        </p:tav>
                                      </p:tavLst>
                                    </p:anim>
                                    <p:anim calcmode="lin" valueType="num">
                                      <p:cBhvr>
                                        <p:cTn id="8" dur="5000" fill="hold"/>
                                        <p:tgtEl>
                                          <p:spTgt spid="34821"/>
                                        </p:tgtEl>
                                        <p:attrNameLst>
                                          <p:attrName>ppt_h</p:attrName>
                                        </p:attrNameLst>
                                      </p:cBhvr>
                                      <p:tavLst>
                                        <p:tav tm="0">
                                          <p:val>
                                            <p:strVal val="#ppt_h"/>
                                          </p:val>
                                        </p:tav>
                                        <p:tav tm="100000">
                                          <p:val>
                                            <p:strVal val="#ppt_h"/>
                                          </p:val>
                                        </p:tav>
                                      </p:tavLst>
                                    </p:anim>
                                  </p:childTnLst>
                                  <p:subTnLst>
                                    <p:audio>
                                      <p:cMediaNode>
                                        <p:cTn display="0" masterRel="sameClick">
                                          <p:stCondLst>
                                            <p:cond evt="begin" delay="0">
                                              <p:tn val="5"/>
                                            </p:cond>
                                          </p:stCondLst>
                                          <p:endCondLst>
                                            <p:cond evt="onStopAudio" delay="0">
                                              <p:tgtEl>
                                                <p:sldTgt/>
                                              </p:tgtEl>
                                            </p:cond>
                                          </p:endCondLst>
                                        </p:cTn>
                                        <p:tgtEl>
                                          <p:sndTgt r:embed="rId3" name="Daily.wav"/>
                                        </p:tgtEl>
                                      </p:cMediaNode>
                                    </p:audio>
                                  </p:sub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4821" grpId="0" animBg="1" autoUpdateAnimBg="0"/>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18434" name="Rectangle 2"/>
          <p:cNvSpPr>
            <a:spLocks noGrp="1" noChangeArrowheads="1"/>
          </p:cNvSpPr>
          <p:nvPr>
            <p:ph type="ctrTitle"/>
          </p:nvPr>
        </p:nvSpPr>
        <p:spPr>
          <a:xfrm>
            <a:off x="685800" y="2286000"/>
            <a:ext cx="7772400" cy="1143000"/>
          </a:xfrm>
        </p:spPr>
        <p:txBody>
          <a:bodyPr/>
          <a:lstStyle/>
          <a:p>
            <a:r>
              <a:rPr lang="en-US" sz="6000" b="1"/>
              <a:t>Question 3-400</a:t>
            </a:r>
          </a:p>
        </p:txBody>
      </p:sp>
      <p:sp>
        <p:nvSpPr>
          <p:cNvPr id="18438"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53250"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19458" name="Rectangle 2"/>
          <p:cNvSpPr>
            <a:spLocks noGrp="1" noChangeArrowheads="1"/>
          </p:cNvSpPr>
          <p:nvPr>
            <p:ph type="ctrTitle"/>
          </p:nvPr>
        </p:nvSpPr>
        <p:spPr>
          <a:xfrm>
            <a:off x="685800" y="2286000"/>
            <a:ext cx="7772400" cy="1143000"/>
          </a:xfrm>
        </p:spPr>
        <p:txBody>
          <a:bodyPr/>
          <a:lstStyle/>
          <a:p>
            <a:r>
              <a:rPr lang="en-US" sz="6000" b="1"/>
              <a:t>Question 3-500</a:t>
            </a:r>
          </a:p>
        </p:txBody>
      </p:sp>
      <p:sp>
        <p:nvSpPr>
          <p:cNvPr id="19462"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54274"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20482" name="Rectangle 2"/>
          <p:cNvSpPr>
            <a:spLocks noGrp="1" noChangeArrowheads="1"/>
          </p:cNvSpPr>
          <p:nvPr>
            <p:ph type="ctrTitle"/>
          </p:nvPr>
        </p:nvSpPr>
        <p:spPr>
          <a:xfrm>
            <a:off x="685800" y="2286000"/>
            <a:ext cx="7772400" cy="1143000"/>
          </a:xfrm>
        </p:spPr>
        <p:txBody>
          <a:bodyPr/>
          <a:lstStyle/>
          <a:p>
            <a:r>
              <a:rPr lang="en-US" sz="6000" b="1"/>
              <a:t>Question 4-100</a:t>
            </a:r>
          </a:p>
        </p:txBody>
      </p:sp>
      <p:sp>
        <p:nvSpPr>
          <p:cNvPr id="20486"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55298"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21506" name="Rectangle 2"/>
          <p:cNvSpPr>
            <a:spLocks noGrp="1" noChangeArrowheads="1"/>
          </p:cNvSpPr>
          <p:nvPr>
            <p:ph type="ctrTitle"/>
          </p:nvPr>
        </p:nvSpPr>
        <p:spPr>
          <a:xfrm>
            <a:off x="685800" y="2286000"/>
            <a:ext cx="7772400" cy="1143000"/>
          </a:xfrm>
        </p:spPr>
        <p:txBody>
          <a:bodyPr/>
          <a:lstStyle/>
          <a:p>
            <a:r>
              <a:rPr lang="en-US" sz="6000" b="1"/>
              <a:t>Question 4-200</a:t>
            </a:r>
          </a:p>
        </p:txBody>
      </p:sp>
      <p:sp>
        <p:nvSpPr>
          <p:cNvPr id="21510"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56322"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22530" name="Rectangle 2"/>
          <p:cNvSpPr>
            <a:spLocks noGrp="1" noChangeArrowheads="1"/>
          </p:cNvSpPr>
          <p:nvPr>
            <p:ph type="ctrTitle"/>
          </p:nvPr>
        </p:nvSpPr>
        <p:spPr>
          <a:xfrm>
            <a:off x="685800" y="2286000"/>
            <a:ext cx="7772400" cy="1143000"/>
          </a:xfrm>
        </p:spPr>
        <p:txBody>
          <a:bodyPr/>
          <a:lstStyle/>
          <a:p>
            <a:r>
              <a:rPr lang="en-US" sz="6000" b="1"/>
              <a:t>Question 4-300</a:t>
            </a:r>
          </a:p>
        </p:txBody>
      </p:sp>
      <p:sp>
        <p:nvSpPr>
          <p:cNvPr id="22534"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57346"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5127" name="AutoShape 7">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
        <p:nvSpPr>
          <p:cNvPr id="5129" name="Rectangle 9"/>
          <p:cNvSpPr>
            <a:spLocks noGrp="1" noChangeArrowheads="1"/>
          </p:cNvSpPr>
          <p:nvPr>
            <p:ph type="ctrTitle"/>
          </p:nvPr>
        </p:nvSpPr>
        <p:spPr>
          <a:noFill/>
          <a:ln/>
        </p:spPr>
        <p:txBody>
          <a:bodyPr/>
          <a:lstStyle/>
          <a:p>
            <a:r>
              <a:rPr lang="en-US" b="1"/>
              <a:t>Question 1-100</a:t>
            </a:r>
          </a:p>
        </p:txBody>
      </p:sp>
    </p:spTree>
  </p:cSld>
  <p:clrMapOvr>
    <a:masterClrMapping/>
  </p:clrMapOvr>
  <p:transition advClick="0"/>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23554" name="Rectangle 2"/>
          <p:cNvSpPr>
            <a:spLocks noGrp="1" noChangeArrowheads="1"/>
          </p:cNvSpPr>
          <p:nvPr>
            <p:ph type="ctrTitle"/>
          </p:nvPr>
        </p:nvSpPr>
        <p:spPr>
          <a:xfrm>
            <a:off x="685800" y="2286000"/>
            <a:ext cx="7772400" cy="1143000"/>
          </a:xfrm>
        </p:spPr>
        <p:txBody>
          <a:bodyPr/>
          <a:lstStyle/>
          <a:p>
            <a:r>
              <a:rPr lang="en-US" sz="6000" b="1"/>
              <a:t>Question 4-400</a:t>
            </a:r>
          </a:p>
        </p:txBody>
      </p:sp>
      <p:sp>
        <p:nvSpPr>
          <p:cNvPr id="23558"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58370"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24578" name="Rectangle 2"/>
          <p:cNvSpPr>
            <a:spLocks noGrp="1" noChangeArrowheads="1"/>
          </p:cNvSpPr>
          <p:nvPr>
            <p:ph type="ctrTitle"/>
          </p:nvPr>
        </p:nvSpPr>
        <p:spPr>
          <a:xfrm>
            <a:off x="685800" y="2286000"/>
            <a:ext cx="7772400" cy="1143000"/>
          </a:xfrm>
        </p:spPr>
        <p:txBody>
          <a:bodyPr/>
          <a:lstStyle/>
          <a:p>
            <a:r>
              <a:rPr lang="en-US" sz="6000" b="1"/>
              <a:t>Question 4-500</a:t>
            </a:r>
          </a:p>
        </p:txBody>
      </p:sp>
      <p:sp>
        <p:nvSpPr>
          <p:cNvPr id="24582"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59394"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25602" name="Rectangle 2"/>
          <p:cNvSpPr>
            <a:spLocks noGrp="1" noChangeArrowheads="1"/>
          </p:cNvSpPr>
          <p:nvPr>
            <p:ph type="ctrTitle"/>
          </p:nvPr>
        </p:nvSpPr>
        <p:spPr>
          <a:xfrm>
            <a:off x="685800" y="2286000"/>
            <a:ext cx="7772400" cy="1143000"/>
          </a:xfrm>
        </p:spPr>
        <p:txBody>
          <a:bodyPr/>
          <a:lstStyle/>
          <a:p>
            <a:r>
              <a:rPr lang="en-US" sz="6000" b="1"/>
              <a:t>Question 5-100</a:t>
            </a:r>
          </a:p>
        </p:txBody>
      </p:sp>
      <p:sp>
        <p:nvSpPr>
          <p:cNvPr id="25606"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60418"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26626" name="Rectangle 2"/>
          <p:cNvSpPr>
            <a:spLocks noGrp="1" noChangeArrowheads="1"/>
          </p:cNvSpPr>
          <p:nvPr>
            <p:ph type="ctrTitle"/>
          </p:nvPr>
        </p:nvSpPr>
        <p:spPr>
          <a:xfrm>
            <a:off x="685800" y="2286000"/>
            <a:ext cx="7772400" cy="1143000"/>
          </a:xfrm>
        </p:spPr>
        <p:txBody>
          <a:bodyPr/>
          <a:lstStyle/>
          <a:p>
            <a:r>
              <a:rPr lang="en-US" sz="6000" b="1"/>
              <a:t>Question 5-200</a:t>
            </a:r>
          </a:p>
        </p:txBody>
      </p:sp>
      <p:sp>
        <p:nvSpPr>
          <p:cNvPr id="26630"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61442"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27650" name="Rectangle 2"/>
          <p:cNvSpPr>
            <a:spLocks noGrp="1" noChangeArrowheads="1"/>
          </p:cNvSpPr>
          <p:nvPr>
            <p:ph type="ctrTitle"/>
          </p:nvPr>
        </p:nvSpPr>
        <p:spPr>
          <a:xfrm>
            <a:off x="685800" y="2286000"/>
            <a:ext cx="7772400" cy="1143000"/>
          </a:xfrm>
        </p:spPr>
        <p:txBody>
          <a:bodyPr/>
          <a:lstStyle/>
          <a:p>
            <a:r>
              <a:rPr lang="en-US" sz="6000" b="1"/>
              <a:t>Question 5-300</a:t>
            </a:r>
          </a:p>
        </p:txBody>
      </p:sp>
      <p:sp>
        <p:nvSpPr>
          <p:cNvPr id="27654"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62466"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39941" name="Rectangle 5"/>
          <p:cNvSpPr>
            <a:spLocks noGrp="1" noChangeArrowheads="1"/>
          </p:cNvSpPr>
          <p:nvPr>
            <p:ph type="ctrTitle"/>
          </p:nvPr>
        </p:nvSpPr>
        <p:spPr>
          <a:xfrm>
            <a:off x="685800" y="2286000"/>
            <a:ext cx="7772400" cy="1143000"/>
          </a:xfrm>
          <a:noFill/>
          <a:ln/>
        </p:spPr>
        <p:txBody>
          <a:bodyPr/>
          <a:lstStyle/>
          <a:p>
            <a:r>
              <a:rPr lang="en-US" b="1"/>
              <a:t>Answer</a:t>
            </a:r>
            <a:r>
              <a:rPr lang="en-US"/>
              <a:t> </a:t>
            </a:r>
          </a:p>
        </p:txBody>
      </p:sp>
    </p:spTree>
  </p:cSld>
  <p:clrMapOvr>
    <a:masterClrMapping/>
  </p:clrMapOvr>
  <p:transition advClick="0"/>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28674" name="Rectangle 2"/>
          <p:cNvSpPr>
            <a:spLocks noGrp="1" noChangeArrowheads="1"/>
          </p:cNvSpPr>
          <p:nvPr>
            <p:ph type="ctrTitle"/>
          </p:nvPr>
        </p:nvSpPr>
        <p:spPr>
          <a:xfrm>
            <a:off x="685800" y="2286000"/>
            <a:ext cx="7772400" cy="1143000"/>
          </a:xfrm>
        </p:spPr>
        <p:txBody>
          <a:bodyPr/>
          <a:lstStyle/>
          <a:p>
            <a:r>
              <a:rPr lang="en-US" sz="6000" b="1"/>
              <a:t>Question 5-400</a:t>
            </a:r>
          </a:p>
        </p:txBody>
      </p:sp>
      <p:sp>
        <p:nvSpPr>
          <p:cNvPr id="28678"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63490"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29698" name="Rectangle 2"/>
          <p:cNvSpPr>
            <a:spLocks noGrp="1" noChangeArrowheads="1"/>
          </p:cNvSpPr>
          <p:nvPr>
            <p:ph type="ctrTitle"/>
          </p:nvPr>
        </p:nvSpPr>
        <p:spPr>
          <a:xfrm>
            <a:off x="685800" y="2286000"/>
            <a:ext cx="7772400" cy="1143000"/>
          </a:xfrm>
        </p:spPr>
        <p:txBody>
          <a:bodyPr/>
          <a:lstStyle/>
          <a:p>
            <a:r>
              <a:rPr lang="en-US" sz="6000" b="1"/>
              <a:t>Question 5-500</a:t>
            </a:r>
          </a:p>
        </p:txBody>
      </p:sp>
      <p:sp>
        <p:nvSpPr>
          <p:cNvPr id="29702"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64514"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30722" name="Rectangle 2"/>
          <p:cNvSpPr>
            <a:spLocks noGrp="1" noChangeArrowheads="1"/>
          </p:cNvSpPr>
          <p:nvPr>
            <p:ph type="ctrTitle"/>
          </p:nvPr>
        </p:nvSpPr>
        <p:spPr>
          <a:xfrm>
            <a:off x="685800" y="2286000"/>
            <a:ext cx="7772400" cy="1143000"/>
          </a:xfrm>
        </p:spPr>
        <p:txBody>
          <a:bodyPr/>
          <a:lstStyle/>
          <a:p>
            <a:r>
              <a:rPr lang="en-US" sz="6000" b="1"/>
              <a:t>Question 6-100</a:t>
            </a:r>
          </a:p>
        </p:txBody>
      </p:sp>
      <p:sp>
        <p:nvSpPr>
          <p:cNvPr id="30726"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65538"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31746" name="Rectangle 2"/>
          <p:cNvSpPr>
            <a:spLocks noGrp="1" noChangeArrowheads="1"/>
          </p:cNvSpPr>
          <p:nvPr>
            <p:ph type="ctrTitle"/>
          </p:nvPr>
        </p:nvSpPr>
        <p:spPr>
          <a:xfrm>
            <a:off x="685800" y="2286000"/>
            <a:ext cx="7772400" cy="1143000"/>
          </a:xfrm>
        </p:spPr>
        <p:txBody>
          <a:bodyPr/>
          <a:lstStyle/>
          <a:p>
            <a:r>
              <a:rPr lang="en-US" sz="6000" b="1"/>
              <a:t>Question 6-200</a:t>
            </a:r>
          </a:p>
        </p:txBody>
      </p:sp>
      <p:sp>
        <p:nvSpPr>
          <p:cNvPr id="31750"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66562"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32770" name="Rectangle 2"/>
          <p:cNvSpPr>
            <a:spLocks noGrp="1" noChangeArrowheads="1"/>
          </p:cNvSpPr>
          <p:nvPr>
            <p:ph type="ctrTitle"/>
          </p:nvPr>
        </p:nvSpPr>
        <p:spPr>
          <a:xfrm>
            <a:off x="685800" y="2286000"/>
            <a:ext cx="7772400" cy="1143000"/>
          </a:xfrm>
        </p:spPr>
        <p:txBody>
          <a:bodyPr/>
          <a:lstStyle/>
          <a:p>
            <a:r>
              <a:rPr lang="en-US" sz="6000" b="1"/>
              <a:t>Question 6-300</a:t>
            </a:r>
          </a:p>
        </p:txBody>
      </p:sp>
      <p:sp>
        <p:nvSpPr>
          <p:cNvPr id="32774"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67586"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6156" name="Rectangle 12"/>
          <p:cNvSpPr>
            <a:spLocks noChangeArrowheads="1"/>
          </p:cNvSpPr>
          <p:nvPr/>
        </p:nvSpPr>
        <p:spPr bwMode="auto">
          <a:xfrm>
            <a:off x="685800" y="2130425"/>
            <a:ext cx="7772400" cy="1470025"/>
          </a:xfrm>
          <a:prstGeom prst="rect">
            <a:avLst/>
          </a:prstGeom>
          <a:noFill/>
          <a:ln w="9525">
            <a:noFill/>
            <a:miter lim="800000"/>
            <a:headEnd/>
            <a:tailEnd/>
          </a:ln>
          <a:effectLst/>
        </p:spPr>
        <p:txBody>
          <a:bodyPr anchor="ctr"/>
          <a:lstStyle/>
          <a:p>
            <a:pPr algn="ctr"/>
            <a:endParaRPr lang="es-ES" sz="4400" b="1">
              <a:solidFill>
                <a:schemeClr val="tx2"/>
              </a:solidFill>
              <a:latin typeface="Arial" charset="0"/>
            </a:endParaRPr>
          </a:p>
        </p:txBody>
      </p:sp>
      <p:sp>
        <p:nvSpPr>
          <p:cNvPr id="6157" name="Rectangle 13"/>
          <p:cNvSpPr>
            <a:spLocks noGrp="1" noChangeArrowheads="1"/>
          </p:cNvSpPr>
          <p:nvPr>
            <p:ph type="ctrTitle"/>
          </p:nvPr>
        </p:nvSpPr>
        <p:spPr>
          <a:xfrm>
            <a:off x="685800" y="2286000"/>
            <a:ext cx="7772400" cy="1143000"/>
          </a:xfrm>
        </p:spPr>
        <p:txBody>
          <a:bodyPr/>
          <a:lstStyle/>
          <a:p>
            <a:r>
              <a:rPr lang="en-US" b="1"/>
              <a:t>Question 1-200</a:t>
            </a:r>
          </a:p>
        </p:txBody>
      </p:sp>
      <p:sp>
        <p:nvSpPr>
          <p:cNvPr id="6158" name="AutoShape 14">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overrideClrMapping bg1="dk2" tx1="lt1" bg2="dk1" tx2="lt2" accent1="accent1" accent2="accent2" accent3="accent3" accent4="accent4" accent5="accent5" accent6="accent6" hlink="hlink" folHlink="folHlink"/>
  </p:clrMapOvr>
  <p:transition advClick="0"/>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33794" name="Rectangle 2"/>
          <p:cNvSpPr>
            <a:spLocks noGrp="1" noChangeArrowheads="1"/>
          </p:cNvSpPr>
          <p:nvPr>
            <p:ph type="ctrTitle"/>
          </p:nvPr>
        </p:nvSpPr>
        <p:spPr>
          <a:xfrm>
            <a:off x="685800" y="2286000"/>
            <a:ext cx="7772400" cy="1143000"/>
          </a:xfrm>
        </p:spPr>
        <p:txBody>
          <a:bodyPr/>
          <a:lstStyle/>
          <a:p>
            <a:r>
              <a:rPr lang="en-US" sz="6000" b="1"/>
              <a:t>Question 6-400</a:t>
            </a:r>
          </a:p>
        </p:txBody>
      </p:sp>
      <p:sp>
        <p:nvSpPr>
          <p:cNvPr id="33798" name="AutoShape 6">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68610"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3074" name="Rectangle 2"/>
          <p:cNvSpPr>
            <a:spLocks noGrp="1" noChangeArrowheads="1"/>
          </p:cNvSpPr>
          <p:nvPr>
            <p:ph type="ctrTitle"/>
          </p:nvPr>
        </p:nvSpPr>
        <p:spPr>
          <a:xfrm>
            <a:off x="685800" y="2286000"/>
            <a:ext cx="7772400" cy="1143000"/>
          </a:xfrm>
        </p:spPr>
        <p:txBody>
          <a:bodyPr/>
          <a:lstStyle/>
          <a:p>
            <a:r>
              <a:rPr lang="en-US" sz="6000" b="1"/>
              <a:t>Question 6-500</a:t>
            </a:r>
          </a:p>
        </p:txBody>
      </p:sp>
      <p:sp>
        <p:nvSpPr>
          <p:cNvPr id="3079" name="AutoShape 7">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69634" name="Rectangle 2"/>
          <p:cNvSpPr>
            <a:spLocks noGrp="1" noChangeArrowheads="1"/>
          </p:cNvSpPr>
          <p:nvPr>
            <p:ph type="ctrTitle"/>
          </p:nvPr>
        </p:nvSpPr>
        <p:spPr>
          <a:xfrm>
            <a:off x="685800" y="2286000"/>
            <a:ext cx="7772400" cy="1143000"/>
          </a:xfrm>
        </p:spPr>
        <p:txBody>
          <a:bodyPr/>
          <a:lstStyle/>
          <a:p>
            <a:r>
              <a:rPr lang="en-US" sz="6000" b="1"/>
              <a:t>Answer </a:t>
            </a:r>
            <a:endParaRPr lang="en-US"/>
          </a:p>
        </p:txBody>
      </p:sp>
    </p:spTree>
  </p:cSld>
  <p:clrMapOvr>
    <a:masterClrMapping/>
  </p:clrMapOvr>
  <p:transition advClick="0"/>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40965" name="Rectangle 5"/>
          <p:cNvSpPr>
            <a:spLocks noGrp="1" noChangeArrowheads="1"/>
          </p:cNvSpPr>
          <p:nvPr>
            <p:ph type="ctrTitle"/>
          </p:nvPr>
        </p:nvSpPr>
        <p:spPr>
          <a:xfrm>
            <a:off x="685800" y="2286000"/>
            <a:ext cx="7772400" cy="1143000"/>
          </a:xfrm>
          <a:noFill/>
          <a:ln/>
        </p:spPr>
        <p:txBody>
          <a:bodyPr/>
          <a:lstStyle/>
          <a:p>
            <a:r>
              <a:rPr lang="en-US" b="1"/>
              <a:t>Answer</a:t>
            </a:r>
            <a:r>
              <a:rPr lang="en-US"/>
              <a:t> </a:t>
            </a:r>
          </a:p>
        </p:txBody>
      </p:sp>
    </p:spTree>
  </p:cSld>
  <p:clrMapOvr>
    <a:masterClrMapping/>
  </p:clrMapOvr>
  <p:transition advClick="0"/>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7176" name="Rectangle 8"/>
          <p:cNvSpPr>
            <a:spLocks noGrp="1" noChangeArrowheads="1"/>
          </p:cNvSpPr>
          <p:nvPr>
            <p:ph type="ctrTitle"/>
          </p:nvPr>
        </p:nvSpPr>
        <p:spPr>
          <a:noFill/>
          <a:ln/>
        </p:spPr>
        <p:txBody>
          <a:bodyPr/>
          <a:lstStyle/>
          <a:p>
            <a:r>
              <a:rPr lang="en-US" b="1"/>
              <a:t>Question 1-300</a:t>
            </a:r>
          </a:p>
        </p:txBody>
      </p:sp>
      <p:sp>
        <p:nvSpPr>
          <p:cNvPr id="7177" name="AutoShape 9">
            <a:hlinkClick r:id="" action="ppaction://hlinkshowjump?jump=nextslide" highlightClick="1"/>
          </p:cNvPr>
          <p:cNvSpPr>
            <a:spLocks noChangeArrowheads="1"/>
          </p:cNvSpPr>
          <p:nvPr/>
        </p:nvSpPr>
        <p:spPr bwMode="auto">
          <a:xfrm>
            <a:off x="8610600" y="6324600"/>
            <a:ext cx="533400" cy="533400"/>
          </a:xfrm>
          <a:prstGeom prst="actionButtonHelp">
            <a:avLst/>
          </a:prstGeom>
          <a:solidFill>
            <a:srgbClr val="000080"/>
          </a:solidFill>
          <a:ln w="9525">
            <a:solidFill>
              <a:srgbClr val="FFFFFF"/>
            </a:solidFill>
            <a:miter lim="800000"/>
            <a:headEnd/>
            <a:tailEnd/>
          </a:ln>
          <a:effectLst/>
        </p:spPr>
        <p:txBody>
          <a:bodyPr wrap="none" anchor="ctr"/>
          <a:lstStyle/>
          <a:p>
            <a:endParaRPr lang="es-ES"/>
          </a:p>
        </p:txBody>
      </p:sp>
    </p:spTree>
  </p:cSld>
  <p:clrMapOvr>
    <a:masterClrMapping/>
  </p:clrMapOvr>
  <p:transition advClick="0"/>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a:t>Template by            Modified by</a:t>
            </a:r>
          </a:p>
          <a:p>
            <a:r>
              <a:rPr lang="en-US"/>
              <a:t>Bill Arcuri, WCSD    Chad Vance, CCISD</a:t>
            </a:r>
          </a:p>
        </p:txBody>
      </p:sp>
      <p:sp>
        <p:nvSpPr>
          <p:cNvPr id="41989" name="Rectangle 5"/>
          <p:cNvSpPr>
            <a:spLocks noGrp="1" noChangeArrowheads="1"/>
          </p:cNvSpPr>
          <p:nvPr>
            <p:ph type="ctrTitle"/>
          </p:nvPr>
        </p:nvSpPr>
        <p:spPr>
          <a:xfrm>
            <a:off x="685800" y="2286000"/>
            <a:ext cx="7772400" cy="1143000"/>
          </a:xfrm>
          <a:noFill/>
          <a:ln/>
        </p:spPr>
        <p:txBody>
          <a:bodyPr/>
          <a:lstStyle/>
          <a:p>
            <a:r>
              <a:rPr lang="en-US" b="1"/>
              <a:t>Answer</a:t>
            </a:r>
            <a:r>
              <a:rPr lang="en-US"/>
              <a:t> </a:t>
            </a:r>
          </a:p>
        </p:txBody>
      </p:sp>
    </p:spTree>
  </p:cSld>
  <p:clrMapOvr>
    <a:masterClrMapping/>
  </p:clrMapOvr>
  <p:transition advClick="0"/>
</p:sld>
</file>

<file path=ppt/theme/theme1.xml><?xml version="1.0" encoding="utf-8"?>
<a:theme xmlns:a="http://schemas.openxmlformats.org/drawingml/2006/main" name="Default Design">
  <a:themeElements>
    <a:clrScheme name="">
      <a:dk1>
        <a:srgbClr val="000000"/>
      </a:dk1>
      <a:lt1>
        <a:srgbClr val="FFFFFF"/>
      </a:lt1>
      <a:dk2>
        <a:srgbClr val="000099"/>
      </a:dk2>
      <a:lt2>
        <a:srgbClr val="FFFF00"/>
      </a:lt2>
      <a:accent1>
        <a:srgbClr val="FF9900"/>
      </a:accent1>
      <a:accent2>
        <a:srgbClr val="00FFFF"/>
      </a:accent2>
      <a:accent3>
        <a:srgbClr val="AAAACA"/>
      </a:accent3>
      <a:accent4>
        <a:srgbClr val="DADADA"/>
      </a:accent4>
      <a:accent5>
        <a:srgbClr val="FFCAAA"/>
      </a:accent5>
      <a:accent6>
        <a:srgbClr val="00E7E7"/>
      </a:accent6>
      <a:hlink>
        <a:srgbClr val="FFFFFF"/>
      </a:hlink>
      <a:folHlink>
        <a:srgbClr val="000066"/>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charset="0"/>
          </a:defRPr>
        </a:defPPr>
      </a:lstStyle>
    </a:lnDef>
  </a:objectDefaults>
  <a:extraClrSchemeLst>
    <a:extraClrScheme>
      <a:clrScheme name="Default Desig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
    <a:dk1>
      <a:srgbClr val="000000"/>
    </a:dk1>
    <a:lt1>
      <a:srgbClr val="FFFFFF"/>
    </a:lt1>
    <a:dk2>
      <a:srgbClr val="000099"/>
    </a:dk2>
    <a:lt2>
      <a:srgbClr val="FFFF00"/>
    </a:lt2>
    <a:accent1>
      <a:srgbClr val="FF9900"/>
    </a:accent1>
    <a:accent2>
      <a:srgbClr val="00FFFF"/>
    </a:accent2>
    <a:accent3>
      <a:srgbClr val="AAAACA"/>
    </a:accent3>
    <a:accent4>
      <a:srgbClr val="DADADA"/>
    </a:accent4>
    <a:accent5>
      <a:srgbClr val="FFCAAA"/>
    </a:accent5>
    <a:accent6>
      <a:srgbClr val="00E7E7"/>
    </a:accent6>
    <a:hlink>
      <a:srgbClr val="FFFFFF"/>
    </a:hlink>
    <a:folHlink>
      <a:srgbClr val="000066"/>
    </a:folHlink>
  </a:clrScheme>
</a:themeOverride>
</file>

<file path=docProps/app.xml><?xml version="1.0" encoding="utf-8"?>
<Properties xmlns="http://schemas.openxmlformats.org/officeDocument/2006/extended-properties" xmlns:vt="http://schemas.openxmlformats.org/officeDocument/2006/docPropsVTypes">
  <Template/>
  <TotalTime>321</TotalTime>
  <Words>1058</Words>
  <Application>Microsoft Office PowerPoint</Application>
  <PresentationFormat>On-screen Show (4:3)</PresentationFormat>
  <Paragraphs>237</Paragraphs>
  <Slides>63</Slides>
  <Notes>3</Notes>
  <HiddenSlides>1</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63</vt:i4>
      </vt:variant>
    </vt:vector>
  </HeadingPairs>
  <TitlesOfParts>
    <vt:vector size="67" baseType="lpstr">
      <vt:lpstr>Times New Roman</vt:lpstr>
      <vt:lpstr>Arial</vt:lpstr>
      <vt:lpstr>Benguiat Frisky</vt:lpstr>
      <vt:lpstr>Default Design</vt:lpstr>
      <vt:lpstr>JEOPARDY!</vt:lpstr>
      <vt:lpstr>Slide 2</vt:lpstr>
      <vt:lpstr>Daily Double Graphic and Sound Effect!</vt:lpstr>
      <vt:lpstr>Question 1-100</vt:lpstr>
      <vt:lpstr>Answer </vt:lpstr>
      <vt:lpstr>Question 1-200</vt:lpstr>
      <vt:lpstr>Answer </vt:lpstr>
      <vt:lpstr>Question 1-300</vt:lpstr>
      <vt:lpstr>Answer </vt:lpstr>
      <vt:lpstr>Question 1-400</vt:lpstr>
      <vt:lpstr>Answer </vt:lpstr>
      <vt:lpstr>Question 1-500</vt:lpstr>
      <vt:lpstr>Answer </vt:lpstr>
      <vt:lpstr>Question 2-100</vt:lpstr>
      <vt:lpstr>Answer </vt:lpstr>
      <vt:lpstr>Question 2-200</vt:lpstr>
      <vt:lpstr>Answer </vt:lpstr>
      <vt:lpstr>Question 2-300</vt:lpstr>
      <vt:lpstr>Answer </vt:lpstr>
      <vt:lpstr>Question 2-400</vt:lpstr>
      <vt:lpstr>Answer </vt:lpstr>
      <vt:lpstr>Question 2-500</vt:lpstr>
      <vt:lpstr>Answer </vt:lpstr>
      <vt:lpstr>Question 3-100</vt:lpstr>
      <vt:lpstr>Answer </vt:lpstr>
      <vt:lpstr>Question 3-200</vt:lpstr>
      <vt:lpstr>Answer </vt:lpstr>
      <vt:lpstr>Question 3-300</vt:lpstr>
      <vt:lpstr>Answer </vt:lpstr>
      <vt:lpstr>Question 3-400</vt:lpstr>
      <vt:lpstr>Answer </vt:lpstr>
      <vt:lpstr>Question 3-500</vt:lpstr>
      <vt:lpstr>Answer </vt:lpstr>
      <vt:lpstr>Question 4-100</vt:lpstr>
      <vt:lpstr>Answer </vt:lpstr>
      <vt:lpstr>Question 4-200</vt:lpstr>
      <vt:lpstr>Answer </vt:lpstr>
      <vt:lpstr>Question 4-300</vt:lpstr>
      <vt:lpstr>Answer </vt:lpstr>
      <vt:lpstr>Question 4-400</vt:lpstr>
      <vt:lpstr>Answer </vt:lpstr>
      <vt:lpstr>Question 4-500</vt:lpstr>
      <vt:lpstr>Answer </vt:lpstr>
      <vt:lpstr>Question 5-100</vt:lpstr>
      <vt:lpstr>Answer </vt:lpstr>
      <vt:lpstr>Question 5-200</vt:lpstr>
      <vt:lpstr>Answer </vt:lpstr>
      <vt:lpstr>Question 5-300</vt:lpstr>
      <vt:lpstr>Answer </vt:lpstr>
      <vt:lpstr>Question 5-400</vt:lpstr>
      <vt:lpstr>Answer </vt:lpstr>
      <vt:lpstr>Question 5-500</vt:lpstr>
      <vt:lpstr>Answer </vt:lpstr>
      <vt:lpstr>Question 6-100</vt:lpstr>
      <vt:lpstr>Answer </vt:lpstr>
      <vt:lpstr>Question 6-200</vt:lpstr>
      <vt:lpstr>Answer </vt:lpstr>
      <vt:lpstr>Question 6-300</vt:lpstr>
      <vt:lpstr>Answer </vt:lpstr>
      <vt:lpstr>Question 6-400</vt:lpstr>
      <vt:lpstr>Answer </vt:lpstr>
      <vt:lpstr>Question 6-500</vt:lpstr>
      <vt:lpstr>Answer </vt:lpstr>
    </vt:vector>
  </TitlesOfParts>
  <Company>Compaq</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Bill Arcuri</dc:creator>
  <cp:lastModifiedBy>Jennifer Ladieu</cp:lastModifiedBy>
  <cp:revision>31</cp:revision>
  <dcterms:created xsi:type="dcterms:W3CDTF">2000-09-05T02:28:20Z</dcterms:created>
  <dcterms:modified xsi:type="dcterms:W3CDTF">2012-06-30T01:13:44Z</dcterms:modified>
</cp:coreProperties>
</file>

<file path=docProps/thumbnail.jpeg>
</file>